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67" r:id="rId4"/>
    <p:sldMasterId id="2147483674" r:id="rId5"/>
    <p:sldMasterId id="2147483687" r:id="rId6"/>
  </p:sldMasterIdLst>
  <p:sldIdLst>
    <p:sldId id="11090070" r:id="rId7"/>
    <p:sldId id="11090071" r:id="rId8"/>
    <p:sldId id="11090084" r:id="rId9"/>
    <p:sldId id="11090082" r:id="rId10"/>
    <p:sldId id="11090083" r:id="rId11"/>
    <p:sldId id="11090085" r:id="rId12"/>
    <p:sldId id="11090086" r:id="rId13"/>
    <p:sldId id="11090089" r:id="rId14"/>
    <p:sldId id="11090090" r:id="rId15"/>
    <p:sldId id="11090095" r:id="rId16"/>
    <p:sldId id="11090096" r:id="rId17"/>
    <p:sldId id="11090097" r:id="rId18"/>
    <p:sldId id="11090081" r:id="rId19"/>
    <p:sldId id="11090098"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31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4" Type="http://schemas.openxmlformats.org/officeDocument/2006/relationships/tags" Target="tags/tag154.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themeOverride" Target="../theme/themeOverride1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themeOverride" Target="../theme/themeOverride1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themeOverride" Target="../theme/themeOverride1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themeOverride" Target="../theme/themeOverride1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themeOverride" Target="../theme/themeOverride1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themeOverride" Target="../theme/themeOverride1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themeOverride" Target="../theme/themeOverride17.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themeOverride" Target="../theme/themeOverride18.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themeOverride" Target="../theme/themeOverride19.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themeOverride" Target="../theme/themeOverride20.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themeOverride" Target="../theme/themeOverride21.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themeOverride" Target="../theme/themeOverride22.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themeOverride" Target="../theme/themeOverride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hemeOverride" Target="../theme/themeOverr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themeOverride" Target="../theme/themeOverride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themeOverride" Target="../theme/themeOverride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2B9E885D-A620-4995-B005-AA3EE598B9C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E268BC-22D7-45EC-A407-BDB4BB7F2C31}"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E885D-A620-4995-B005-AA3EE598B9C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8E268BC-22D7-45EC-A407-BDB4BB7F2C31}"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2B9E885D-A620-4995-B005-AA3EE598B9C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E268BC-22D7-45EC-A407-BDB4BB7F2C31}"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9E885D-A620-4995-B005-AA3EE598B9C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E268BC-22D7-45EC-A407-BDB4BB7F2C31}"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90E762E-2BC7-4CB7-B9FE-C935D09174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1B76C-8D5D-454B-B46C-239CFA30E46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16ED1DF-3FC2-495C-A046-0A81C8D4D4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9090B5-F1CF-4971-92E5-CE4483B4C6B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4.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2" Type="http://schemas.openxmlformats.org/officeDocument/2006/relationships/theme" Target="../theme/theme5.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ED1DF-3FC2-495C-A046-0A81C8D4D4F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090B5-F1CF-4971-92E5-CE4483B4C6B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6C1D9-153B-45BB-B5DE-7579A53756C5}"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2952A-0647-46EA-8310-EDCEE27AFBD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ED1DF-3FC2-495C-A046-0A81C8D4D4F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090B5-F1CF-4971-92E5-CE4483B4C6B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0E762E-2BC7-4CB7-B9FE-C935D091741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1B76C-8D5D-454B-B46C-239CFA30E46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1.png"/><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slideLayout" Target="../slideLayouts/slideLayout2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14.png"/><Relationship Id="rId1" Type="http://schemas.openxmlformats.org/officeDocument/2006/relationships/tags" Target="../tags/tag5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15.png"/><Relationship Id="rId1" Type="http://schemas.openxmlformats.org/officeDocument/2006/relationships/tags" Target="../tags/tag5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9" Type="http://schemas.openxmlformats.org/officeDocument/2006/relationships/tags" Target="../tags/tag152.xml"/><Relationship Id="rId98" Type="http://schemas.openxmlformats.org/officeDocument/2006/relationships/tags" Target="../tags/tag151.xml"/><Relationship Id="rId97" Type="http://schemas.openxmlformats.org/officeDocument/2006/relationships/tags" Target="../tags/tag150.xml"/><Relationship Id="rId96" Type="http://schemas.openxmlformats.org/officeDocument/2006/relationships/tags" Target="../tags/tag149.xml"/><Relationship Id="rId95" Type="http://schemas.openxmlformats.org/officeDocument/2006/relationships/tags" Target="../tags/tag148.xml"/><Relationship Id="rId94" Type="http://schemas.openxmlformats.org/officeDocument/2006/relationships/tags" Target="../tags/tag147.xml"/><Relationship Id="rId93" Type="http://schemas.openxmlformats.org/officeDocument/2006/relationships/tags" Target="../tags/tag146.xml"/><Relationship Id="rId92" Type="http://schemas.openxmlformats.org/officeDocument/2006/relationships/tags" Target="../tags/tag145.xml"/><Relationship Id="rId91" Type="http://schemas.openxmlformats.org/officeDocument/2006/relationships/tags" Target="../tags/tag144.xml"/><Relationship Id="rId90" Type="http://schemas.openxmlformats.org/officeDocument/2006/relationships/tags" Target="../tags/tag143.xml"/><Relationship Id="rId9" Type="http://schemas.openxmlformats.org/officeDocument/2006/relationships/tags" Target="../tags/tag62.xml"/><Relationship Id="rId89" Type="http://schemas.openxmlformats.org/officeDocument/2006/relationships/tags" Target="../tags/tag142.xml"/><Relationship Id="rId88" Type="http://schemas.openxmlformats.org/officeDocument/2006/relationships/tags" Target="../tags/tag141.xml"/><Relationship Id="rId87" Type="http://schemas.openxmlformats.org/officeDocument/2006/relationships/tags" Target="../tags/tag140.xml"/><Relationship Id="rId86" Type="http://schemas.openxmlformats.org/officeDocument/2006/relationships/tags" Target="../tags/tag139.xml"/><Relationship Id="rId85" Type="http://schemas.openxmlformats.org/officeDocument/2006/relationships/tags" Target="../tags/tag138.xml"/><Relationship Id="rId84" Type="http://schemas.openxmlformats.org/officeDocument/2006/relationships/tags" Target="../tags/tag137.xml"/><Relationship Id="rId83" Type="http://schemas.openxmlformats.org/officeDocument/2006/relationships/tags" Target="../tags/tag136.xml"/><Relationship Id="rId82" Type="http://schemas.openxmlformats.org/officeDocument/2006/relationships/tags" Target="../tags/tag135.xml"/><Relationship Id="rId81" Type="http://schemas.openxmlformats.org/officeDocument/2006/relationships/tags" Target="../tags/tag134.xml"/><Relationship Id="rId80" Type="http://schemas.openxmlformats.org/officeDocument/2006/relationships/tags" Target="../tags/tag133.xml"/><Relationship Id="rId8" Type="http://schemas.openxmlformats.org/officeDocument/2006/relationships/tags" Target="../tags/tag61.xml"/><Relationship Id="rId79" Type="http://schemas.openxmlformats.org/officeDocument/2006/relationships/tags" Target="../tags/tag132.xml"/><Relationship Id="rId78" Type="http://schemas.openxmlformats.org/officeDocument/2006/relationships/tags" Target="../tags/tag131.xml"/><Relationship Id="rId77" Type="http://schemas.openxmlformats.org/officeDocument/2006/relationships/tags" Target="../tags/tag130.xml"/><Relationship Id="rId76" Type="http://schemas.openxmlformats.org/officeDocument/2006/relationships/tags" Target="../tags/tag129.xml"/><Relationship Id="rId75" Type="http://schemas.openxmlformats.org/officeDocument/2006/relationships/tags" Target="../tags/tag128.xml"/><Relationship Id="rId74" Type="http://schemas.openxmlformats.org/officeDocument/2006/relationships/tags" Target="../tags/tag127.xml"/><Relationship Id="rId73" Type="http://schemas.openxmlformats.org/officeDocument/2006/relationships/tags" Target="../tags/tag126.xml"/><Relationship Id="rId72" Type="http://schemas.openxmlformats.org/officeDocument/2006/relationships/tags" Target="../tags/tag125.xml"/><Relationship Id="rId71" Type="http://schemas.openxmlformats.org/officeDocument/2006/relationships/tags" Target="../tags/tag124.xml"/><Relationship Id="rId70" Type="http://schemas.openxmlformats.org/officeDocument/2006/relationships/tags" Target="../tags/tag123.xml"/><Relationship Id="rId7" Type="http://schemas.openxmlformats.org/officeDocument/2006/relationships/tags" Target="../tags/tag60.xml"/><Relationship Id="rId69" Type="http://schemas.openxmlformats.org/officeDocument/2006/relationships/tags" Target="../tags/tag122.xml"/><Relationship Id="rId68" Type="http://schemas.openxmlformats.org/officeDocument/2006/relationships/tags" Target="../tags/tag121.xml"/><Relationship Id="rId67" Type="http://schemas.openxmlformats.org/officeDocument/2006/relationships/tags" Target="../tags/tag120.xml"/><Relationship Id="rId66" Type="http://schemas.openxmlformats.org/officeDocument/2006/relationships/tags" Target="../tags/tag119.xml"/><Relationship Id="rId65" Type="http://schemas.openxmlformats.org/officeDocument/2006/relationships/tags" Target="../tags/tag118.xml"/><Relationship Id="rId64" Type="http://schemas.openxmlformats.org/officeDocument/2006/relationships/tags" Target="../tags/tag117.xml"/><Relationship Id="rId63" Type="http://schemas.openxmlformats.org/officeDocument/2006/relationships/tags" Target="../tags/tag116.xml"/><Relationship Id="rId62" Type="http://schemas.openxmlformats.org/officeDocument/2006/relationships/tags" Target="../tags/tag115.xml"/><Relationship Id="rId61" Type="http://schemas.openxmlformats.org/officeDocument/2006/relationships/tags" Target="../tags/tag114.xml"/><Relationship Id="rId60" Type="http://schemas.openxmlformats.org/officeDocument/2006/relationships/tags" Target="../tags/tag113.xml"/><Relationship Id="rId6" Type="http://schemas.openxmlformats.org/officeDocument/2006/relationships/tags" Target="../tags/tag59.xml"/><Relationship Id="rId59" Type="http://schemas.openxmlformats.org/officeDocument/2006/relationships/tags" Target="../tags/tag112.xml"/><Relationship Id="rId58" Type="http://schemas.openxmlformats.org/officeDocument/2006/relationships/tags" Target="../tags/tag111.xml"/><Relationship Id="rId57" Type="http://schemas.openxmlformats.org/officeDocument/2006/relationships/tags" Target="../tags/tag110.xml"/><Relationship Id="rId56" Type="http://schemas.openxmlformats.org/officeDocument/2006/relationships/tags" Target="../tags/tag109.xml"/><Relationship Id="rId55" Type="http://schemas.openxmlformats.org/officeDocument/2006/relationships/tags" Target="../tags/tag108.xml"/><Relationship Id="rId54" Type="http://schemas.openxmlformats.org/officeDocument/2006/relationships/tags" Target="../tags/tag107.xml"/><Relationship Id="rId53" Type="http://schemas.openxmlformats.org/officeDocument/2006/relationships/tags" Target="../tags/tag106.xml"/><Relationship Id="rId52" Type="http://schemas.openxmlformats.org/officeDocument/2006/relationships/tags" Target="../tags/tag105.xml"/><Relationship Id="rId51" Type="http://schemas.openxmlformats.org/officeDocument/2006/relationships/tags" Target="../tags/tag104.xml"/><Relationship Id="rId50" Type="http://schemas.openxmlformats.org/officeDocument/2006/relationships/tags" Target="../tags/tag103.xml"/><Relationship Id="rId5" Type="http://schemas.openxmlformats.org/officeDocument/2006/relationships/tags" Target="../tags/tag58.xml"/><Relationship Id="rId49" Type="http://schemas.openxmlformats.org/officeDocument/2006/relationships/tags" Target="../tags/tag102.xml"/><Relationship Id="rId48" Type="http://schemas.openxmlformats.org/officeDocument/2006/relationships/tags" Target="../tags/tag101.xml"/><Relationship Id="rId47" Type="http://schemas.openxmlformats.org/officeDocument/2006/relationships/tags" Target="../tags/tag100.xml"/><Relationship Id="rId46" Type="http://schemas.openxmlformats.org/officeDocument/2006/relationships/tags" Target="../tags/tag99.xml"/><Relationship Id="rId45" Type="http://schemas.openxmlformats.org/officeDocument/2006/relationships/tags" Target="../tags/tag98.xml"/><Relationship Id="rId44" Type="http://schemas.openxmlformats.org/officeDocument/2006/relationships/tags" Target="../tags/tag97.xml"/><Relationship Id="rId43" Type="http://schemas.openxmlformats.org/officeDocument/2006/relationships/tags" Target="../tags/tag96.xml"/><Relationship Id="rId42" Type="http://schemas.openxmlformats.org/officeDocument/2006/relationships/tags" Target="../tags/tag95.xml"/><Relationship Id="rId41" Type="http://schemas.openxmlformats.org/officeDocument/2006/relationships/tags" Target="../tags/tag94.xml"/><Relationship Id="rId40" Type="http://schemas.openxmlformats.org/officeDocument/2006/relationships/tags" Target="../tags/tag93.xml"/><Relationship Id="rId4" Type="http://schemas.openxmlformats.org/officeDocument/2006/relationships/tags" Target="../tags/tag57.xml"/><Relationship Id="rId39" Type="http://schemas.openxmlformats.org/officeDocument/2006/relationships/tags" Target="../tags/tag92.xml"/><Relationship Id="rId38" Type="http://schemas.openxmlformats.org/officeDocument/2006/relationships/tags" Target="../tags/tag91.xml"/><Relationship Id="rId37" Type="http://schemas.openxmlformats.org/officeDocument/2006/relationships/tags" Target="../tags/tag90.xml"/><Relationship Id="rId36" Type="http://schemas.openxmlformats.org/officeDocument/2006/relationships/tags" Target="../tags/tag89.xml"/><Relationship Id="rId35" Type="http://schemas.openxmlformats.org/officeDocument/2006/relationships/tags" Target="../tags/tag88.xml"/><Relationship Id="rId34" Type="http://schemas.openxmlformats.org/officeDocument/2006/relationships/tags" Target="../tags/tag87.xml"/><Relationship Id="rId33" Type="http://schemas.openxmlformats.org/officeDocument/2006/relationships/tags" Target="../tags/tag86.xml"/><Relationship Id="rId32" Type="http://schemas.openxmlformats.org/officeDocument/2006/relationships/tags" Target="../tags/tag85.xml"/><Relationship Id="rId31" Type="http://schemas.openxmlformats.org/officeDocument/2006/relationships/tags" Target="../tags/tag84.xml"/><Relationship Id="rId30" Type="http://schemas.openxmlformats.org/officeDocument/2006/relationships/tags" Target="../tags/tag83.xml"/><Relationship Id="rId3" Type="http://schemas.openxmlformats.org/officeDocument/2006/relationships/tags" Target="../tags/tag56.xml"/><Relationship Id="rId29" Type="http://schemas.openxmlformats.org/officeDocument/2006/relationships/tags" Target="../tags/tag82.xml"/><Relationship Id="rId28" Type="http://schemas.openxmlformats.org/officeDocument/2006/relationships/tags" Target="../tags/tag81.xml"/><Relationship Id="rId27" Type="http://schemas.openxmlformats.org/officeDocument/2006/relationships/tags" Target="../tags/tag80.xml"/><Relationship Id="rId26" Type="http://schemas.openxmlformats.org/officeDocument/2006/relationships/tags" Target="../tags/tag79.xml"/><Relationship Id="rId25" Type="http://schemas.openxmlformats.org/officeDocument/2006/relationships/tags" Target="../tags/tag78.xml"/><Relationship Id="rId24" Type="http://schemas.openxmlformats.org/officeDocument/2006/relationships/tags" Target="../tags/tag77.xml"/><Relationship Id="rId23" Type="http://schemas.openxmlformats.org/officeDocument/2006/relationships/tags" Target="../tags/tag76.xml"/><Relationship Id="rId22" Type="http://schemas.openxmlformats.org/officeDocument/2006/relationships/tags" Target="../tags/tag75.xml"/><Relationship Id="rId21" Type="http://schemas.openxmlformats.org/officeDocument/2006/relationships/tags" Target="../tags/tag74.xml"/><Relationship Id="rId20" Type="http://schemas.openxmlformats.org/officeDocument/2006/relationships/tags" Target="../tags/tag73.xml"/><Relationship Id="rId2" Type="http://schemas.openxmlformats.org/officeDocument/2006/relationships/tags" Target="../tags/tag55.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1" Type="http://schemas.openxmlformats.org/officeDocument/2006/relationships/slideLayout" Target="../slideLayouts/slideLayout30.xml"/><Relationship Id="rId100" Type="http://schemas.openxmlformats.org/officeDocument/2006/relationships/tags" Target="../tags/tag153.xml"/><Relationship Id="rId10" Type="http://schemas.openxmlformats.org/officeDocument/2006/relationships/tags" Target="../tags/tag63.xml"/><Relationship Id="rId1" Type="http://schemas.openxmlformats.org/officeDocument/2006/relationships/tags" Target="../tags/tag5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2.png"/><Relationship Id="rId18" Type="http://schemas.openxmlformats.org/officeDocument/2006/relationships/slideLayout" Target="../slideLayouts/slideLayout30.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image" Target="../media/image5.png"/><Relationship Id="rId6" Type="http://schemas.openxmlformats.org/officeDocument/2006/relationships/tags" Target="../tags/tag35.xml"/><Relationship Id="rId5" Type="http://schemas.openxmlformats.org/officeDocument/2006/relationships/image" Target="../media/image4.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0" Type="http://schemas.openxmlformats.org/officeDocument/2006/relationships/slideLayout" Target="../slideLayouts/slideLayout30.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tags" Target="../tags/tag38.xml"/><Relationship Id="rId4" Type="http://schemas.microsoft.com/office/2007/relationships/hdphoto" Target="../media/image10.wdp"/><Relationship Id="rId3" Type="http://schemas.openxmlformats.org/officeDocument/2006/relationships/image" Target="../media/image9.png"/><Relationship Id="rId2" Type="http://schemas.microsoft.com/office/2007/relationships/hdphoto" Target="../media/image8.wdp"/><Relationship Id="rId13" Type="http://schemas.openxmlformats.org/officeDocument/2006/relationships/slideLayout" Target="../slideLayouts/slideLayout42.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image" Target="../media/image13.png"/><Relationship Id="rId10" Type="http://schemas.openxmlformats.org/officeDocument/2006/relationships/slideLayout" Target="../slideLayouts/slideLayout42.xml"/><Relationship Id="rId1" Type="http://schemas.openxmlformats.org/officeDocument/2006/relationships/tags" Target="../tags/tag4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0"/>
            <a:ext cx="72926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 name="矩形 4"/>
          <p:cNvSpPr/>
          <p:nvPr>
            <p:custDataLst>
              <p:tags r:id="rId2"/>
            </p:custDataLst>
          </p:nvPr>
        </p:nvSpPr>
        <p:spPr>
          <a:xfrm>
            <a:off x="7292622" y="0"/>
            <a:ext cx="489937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 name="3D-png"/>
          <p:cNvPicPr>
            <a:picLocks noChangeAspect="1"/>
          </p:cNvPicPr>
          <p:nvPr>
            <p:custDataLst>
              <p:tags r:id="rId3"/>
            </p:custDataLst>
          </p:nvPr>
        </p:nvPicPr>
        <p:blipFill>
          <a:blip r:embed="rId4" cstate="screen"/>
          <a:stretch>
            <a:fillRect/>
          </a:stretch>
        </p:blipFill>
        <p:spPr>
          <a:xfrm>
            <a:off x="5831724" y="1153647"/>
            <a:ext cx="7292622" cy="5102008"/>
          </a:xfrm>
          <a:prstGeom prst="rect">
            <a:avLst/>
          </a:prstGeom>
          <a:effectLst>
            <a:outerShdw blurRad="533400" dist="50800" dir="5400000" algn="ctr" rotWithShape="0">
              <a:srgbClr val="B0B0E6">
                <a:alpha val="21961"/>
              </a:srgbClr>
            </a:outerShdw>
          </a:effectLst>
        </p:spPr>
      </p:pic>
      <p:sp>
        <p:nvSpPr>
          <p:cNvPr id="12" name="任意多边形: 形状 11"/>
          <p:cNvSpPr/>
          <p:nvPr>
            <p:custDataLst>
              <p:tags r:id="rId5"/>
            </p:custDataLst>
          </p:nvPr>
        </p:nvSpPr>
        <p:spPr>
          <a:xfrm>
            <a:off x="8029856" y="1512997"/>
            <a:ext cx="441897" cy="322888"/>
          </a:xfrm>
          <a:custGeom>
            <a:avLst/>
            <a:gdLst>
              <a:gd name="connsiteX0" fmla="*/ 373246 w 372569"/>
              <a:gd name="connsiteY0" fmla="*/ 253911 h 272231"/>
              <a:gd name="connsiteX1" fmla="*/ 233505 w 372569"/>
              <a:gd name="connsiteY1" fmla="*/ -183 h 272231"/>
              <a:gd name="connsiteX2" fmla="*/ 676 w 372569"/>
              <a:gd name="connsiteY2" fmla="*/ 25204 h 272231"/>
              <a:gd name="connsiteX3" fmla="*/ 373246 w 372569"/>
              <a:gd name="connsiteY3" fmla="*/ 253911 h 272231"/>
            </a:gdLst>
            <a:ahLst/>
            <a:cxnLst>
              <a:cxn ang="0">
                <a:pos x="connsiteX0" y="connsiteY0"/>
              </a:cxn>
              <a:cxn ang="0">
                <a:pos x="connsiteX1" y="connsiteY1"/>
              </a:cxn>
              <a:cxn ang="0">
                <a:pos x="connsiteX2" y="connsiteY2"/>
              </a:cxn>
              <a:cxn ang="0">
                <a:pos x="connsiteX3" y="connsiteY3"/>
              </a:cxn>
            </a:cxnLst>
            <a:rect l="l" t="t" r="r" b="b"/>
            <a:pathLst>
              <a:path w="372569" h="272231">
                <a:moveTo>
                  <a:pt x="373246" y="253911"/>
                </a:moveTo>
                <a:cubicBezTo>
                  <a:pt x="373246" y="253911"/>
                  <a:pt x="241968" y="181870"/>
                  <a:pt x="233505" y="-183"/>
                </a:cubicBezTo>
                <a:lnTo>
                  <a:pt x="676" y="25204"/>
                </a:lnTo>
                <a:cubicBezTo>
                  <a:pt x="676" y="25204"/>
                  <a:pt x="38757" y="351230"/>
                  <a:pt x="373246" y="253911"/>
                </a:cubicBezTo>
                <a:close/>
              </a:path>
            </a:pathLst>
          </a:custGeom>
          <a:solidFill>
            <a:schemeClr val="accent1"/>
          </a:solidFill>
          <a:ln w="10836" cap="flat">
            <a:noFill/>
            <a:prstDash val="solid"/>
            <a:miter/>
          </a:ln>
        </p:spPr>
        <p:txBody>
          <a:bodyPr rtlCol="0" anchor="ctr"/>
          <a:lstStyle/>
          <a:p>
            <a:endParaRPr lang="zh-CN" altLang="en-US">
              <a:solidFill>
                <a:schemeClr val="dk1"/>
              </a:solidFill>
            </a:endParaRPr>
          </a:p>
        </p:txBody>
      </p:sp>
      <p:sp>
        <p:nvSpPr>
          <p:cNvPr id="13" name="任意多边形: 形状 12"/>
          <p:cNvSpPr/>
          <p:nvPr>
            <p:custDataLst>
              <p:tags r:id="rId6"/>
            </p:custDataLst>
          </p:nvPr>
        </p:nvSpPr>
        <p:spPr>
          <a:xfrm>
            <a:off x="11483408" y="3906231"/>
            <a:ext cx="441897" cy="332783"/>
          </a:xfrm>
          <a:custGeom>
            <a:avLst/>
            <a:gdLst>
              <a:gd name="connsiteX0" fmla="*/ 34635 w 326025"/>
              <a:gd name="connsiteY0" fmla="*/ -183 h 245522"/>
              <a:gd name="connsiteX1" fmla="*/ 326702 w 326025"/>
              <a:gd name="connsiteY1" fmla="*/ -183 h 245522"/>
              <a:gd name="connsiteX2" fmla="*/ 148879 w 326025"/>
              <a:gd name="connsiteY2" fmla="*/ 224183 h 245522"/>
              <a:gd name="connsiteX3" fmla="*/ 676 w 326025"/>
              <a:gd name="connsiteY3" fmla="*/ 245339 h 245522"/>
              <a:gd name="connsiteX4" fmla="*/ 34635 w 326025"/>
              <a:gd name="connsiteY4" fmla="*/ -183 h 245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25" h="245522">
                <a:moveTo>
                  <a:pt x="34635" y="-183"/>
                </a:moveTo>
                <a:lnTo>
                  <a:pt x="326702" y="-183"/>
                </a:lnTo>
                <a:cubicBezTo>
                  <a:pt x="281318" y="84638"/>
                  <a:pt x="221093" y="160627"/>
                  <a:pt x="148879" y="224183"/>
                </a:cubicBezTo>
                <a:cubicBezTo>
                  <a:pt x="148879" y="224183"/>
                  <a:pt x="93873" y="245339"/>
                  <a:pt x="676" y="245339"/>
                </a:cubicBezTo>
                <a:cubicBezTo>
                  <a:pt x="459" y="245339"/>
                  <a:pt x="136186" y="156482"/>
                  <a:pt x="34635" y="-183"/>
                </a:cubicBezTo>
                <a:close/>
              </a:path>
            </a:pathLst>
          </a:custGeom>
          <a:solidFill>
            <a:schemeClr val="accent1"/>
          </a:solidFill>
          <a:ln w="10836" cap="flat">
            <a:noFill/>
            <a:prstDash val="solid"/>
            <a:miter/>
          </a:ln>
        </p:spPr>
        <p:txBody>
          <a:bodyPr rtlCol="0" anchor="ctr"/>
          <a:lstStyle/>
          <a:p>
            <a:endParaRPr lang="zh-CN" altLang="en-US">
              <a:solidFill>
                <a:schemeClr val="dk1"/>
              </a:solidFill>
            </a:endParaRPr>
          </a:p>
        </p:txBody>
      </p:sp>
      <p:sp>
        <p:nvSpPr>
          <p:cNvPr id="14" name="任意多边形: 形状 13"/>
          <p:cNvSpPr/>
          <p:nvPr>
            <p:custDataLst>
              <p:tags r:id="rId7"/>
            </p:custDataLst>
          </p:nvPr>
        </p:nvSpPr>
        <p:spPr>
          <a:xfrm>
            <a:off x="8250804" y="3969551"/>
            <a:ext cx="441897" cy="206141"/>
          </a:xfrm>
          <a:custGeom>
            <a:avLst/>
            <a:gdLst>
              <a:gd name="connsiteX0" fmla="*/ 295997 w 441897"/>
              <a:gd name="connsiteY0" fmla="*/ 19020 h 166760"/>
              <a:gd name="connsiteX1" fmla="*/ 676 w 441897"/>
              <a:gd name="connsiteY1" fmla="*/ 158544 h 166760"/>
              <a:gd name="connsiteX2" fmla="*/ 324531 w 441897"/>
              <a:gd name="connsiteY2" fmla="*/ 136303 h 166760"/>
              <a:gd name="connsiteX3" fmla="*/ 442573 w 441897"/>
              <a:gd name="connsiteY3" fmla="*/ -183 h 166760"/>
              <a:gd name="connsiteX4" fmla="*/ 295997 w 441897"/>
              <a:gd name="connsiteY4" fmla="*/ 19020 h 16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897" h="166760">
                <a:moveTo>
                  <a:pt x="295997" y="19020"/>
                </a:moveTo>
                <a:cubicBezTo>
                  <a:pt x="295997" y="19020"/>
                  <a:pt x="108627" y="155398"/>
                  <a:pt x="676" y="158544"/>
                </a:cubicBezTo>
                <a:cubicBezTo>
                  <a:pt x="676" y="158544"/>
                  <a:pt x="219726" y="187186"/>
                  <a:pt x="324531" y="136303"/>
                </a:cubicBezTo>
                <a:cubicBezTo>
                  <a:pt x="429337" y="85419"/>
                  <a:pt x="442573" y="-183"/>
                  <a:pt x="442573" y="-183"/>
                </a:cubicBezTo>
                <a:cubicBezTo>
                  <a:pt x="442573" y="-183"/>
                  <a:pt x="327677" y="50918"/>
                  <a:pt x="295997" y="19020"/>
                </a:cubicBezTo>
                <a:close/>
              </a:path>
            </a:pathLst>
          </a:custGeom>
          <a:solidFill>
            <a:schemeClr val="accent1"/>
          </a:solidFill>
          <a:ln w="10836" cap="flat">
            <a:noFill/>
            <a:prstDash val="solid"/>
            <a:miter/>
          </a:ln>
        </p:spPr>
        <p:txBody>
          <a:bodyPr rtlCol="0" anchor="ctr"/>
          <a:lstStyle/>
          <a:p>
            <a:endParaRPr lang="zh-CN" altLang="en-US">
              <a:solidFill>
                <a:schemeClr val="dk1"/>
              </a:solidFill>
            </a:endParaRPr>
          </a:p>
        </p:txBody>
      </p:sp>
      <p:sp>
        <p:nvSpPr>
          <p:cNvPr id="15" name="任意多边形: 形状 14"/>
          <p:cNvSpPr/>
          <p:nvPr>
            <p:custDataLst>
              <p:tags r:id="rId8"/>
            </p:custDataLst>
          </p:nvPr>
        </p:nvSpPr>
        <p:spPr>
          <a:xfrm>
            <a:off x="11120721" y="1432515"/>
            <a:ext cx="441897" cy="304571"/>
          </a:xfrm>
          <a:custGeom>
            <a:avLst/>
            <a:gdLst>
              <a:gd name="connsiteX0" fmla="*/ 676 w 257999"/>
              <a:gd name="connsiteY0" fmla="*/ 177639 h 177822"/>
              <a:gd name="connsiteX1" fmla="*/ 72608 w 257999"/>
              <a:gd name="connsiteY1" fmla="*/ -183 h 177822"/>
              <a:gd name="connsiteX2" fmla="*/ 258675 w 257999"/>
              <a:gd name="connsiteY2" fmla="*/ -183 h 177822"/>
            </a:gdLst>
            <a:ahLst/>
            <a:cxnLst>
              <a:cxn ang="0">
                <a:pos x="connsiteX0" y="connsiteY0"/>
              </a:cxn>
              <a:cxn ang="0">
                <a:pos x="connsiteX1" y="connsiteY1"/>
              </a:cxn>
              <a:cxn ang="0">
                <a:pos x="connsiteX2" y="connsiteY2"/>
              </a:cxn>
            </a:cxnLst>
            <a:rect l="l" t="t" r="r" b="b"/>
            <a:pathLst>
              <a:path w="257999" h="177822">
                <a:moveTo>
                  <a:pt x="676" y="177639"/>
                </a:moveTo>
                <a:cubicBezTo>
                  <a:pt x="676" y="177639"/>
                  <a:pt x="110797" y="97245"/>
                  <a:pt x="72608" y="-183"/>
                </a:cubicBezTo>
                <a:lnTo>
                  <a:pt x="258675" y="-183"/>
                </a:lnTo>
              </a:path>
            </a:pathLst>
          </a:custGeom>
          <a:solidFill>
            <a:schemeClr val="accent1"/>
          </a:solidFill>
          <a:ln w="10836" cap="flat">
            <a:noFill/>
            <a:prstDash val="solid"/>
            <a:miter/>
          </a:ln>
        </p:spPr>
        <p:txBody>
          <a:bodyPr rtlCol="0" anchor="ctr"/>
          <a:lstStyle/>
          <a:p>
            <a:endParaRPr lang="zh-CN" altLang="en-US">
              <a:solidFill>
                <a:schemeClr val="dk1"/>
              </a:solidFill>
            </a:endParaRPr>
          </a:p>
        </p:txBody>
      </p:sp>
      <p:sp>
        <p:nvSpPr>
          <p:cNvPr id="19" name="矩形 18"/>
          <p:cNvSpPr/>
          <p:nvPr>
            <p:custDataLst>
              <p:tags r:id="rId9"/>
            </p:custDataLst>
          </p:nvPr>
        </p:nvSpPr>
        <p:spPr>
          <a:xfrm flipH="1">
            <a:off x="10765381" y="-24004"/>
            <a:ext cx="1436051" cy="12506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图形 16"/>
          <p:cNvSpPr/>
          <p:nvPr>
            <p:custDataLst>
              <p:tags r:id="rId10"/>
            </p:custDataLst>
          </p:nvPr>
        </p:nvSpPr>
        <p:spPr>
          <a:xfrm flipH="1">
            <a:off x="10765382" y="-23005"/>
            <a:ext cx="1436051" cy="1250699"/>
          </a:xfrm>
          <a:custGeom>
            <a:avLst/>
            <a:gdLst>
              <a:gd name="connsiteX0" fmla="*/ 1436052 w 1436051"/>
              <a:gd name="connsiteY0" fmla="*/ 1250699 h 1250699"/>
              <a:gd name="connsiteX1" fmla="*/ 0 w 1436051"/>
              <a:gd name="connsiteY1" fmla="*/ 1250699 h 1250699"/>
              <a:gd name="connsiteX2" fmla="*/ 1436052 w 1436051"/>
              <a:gd name="connsiteY2" fmla="*/ 0 h 1250699"/>
              <a:gd name="connsiteX3" fmla="*/ 1436052 w 1436051"/>
              <a:gd name="connsiteY3" fmla="*/ 1250699 h 1250699"/>
            </a:gdLst>
            <a:ahLst/>
            <a:cxnLst>
              <a:cxn ang="0">
                <a:pos x="connsiteX0" y="connsiteY0"/>
              </a:cxn>
              <a:cxn ang="0">
                <a:pos x="connsiteX1" y="connsiteY1"/>
              </a:cxn>
              <a:cxn ang="0">
                <a:pos x="connsiteX2" y="connsiteY2"/>
              </a:cxn>
              <a:cxn ang="0">
                <a:pos x="connsiteX3" y="connsiteY3"/>
              </a:cxn>
            </a:cxnLst>
            <a:rect l="l" t="t" r="r" b="b"/>
            <a:pathLst>
              <a:path w="1436051" h="1250699">
                <a:moveTo>
                  <a:pt x="1436052" y="1250699"/>
                </a:moveTo>
                <a:lnTo>
                  <a:pt x="0" y="1250699"/>
                </a:lnTo>
                <a:lnTo>
                  <a:pt x="1436052" y="0"/>
                </a:lnTo>
                <a:lnTo>
                  <a:pt x="1436052" y="1250699"/>
                </a:lnTo>
                <a:close/>
              </a:path>
            </a:pathLst>
          </a:custGeom>
          <a:solidFill>
            <a:schemeClr val="accent5"/>
          </a:solidFill>
          <a:ln w="19177" cap="flat">
            <a:noFill/>
            <a:prstDash val="solid"/>
            <a:miter/>
          </a:ln>
        </p:spPr>
        <p:txBody>
          <a:bodyPr rtlCol="0" anchor="ctr"/>
          <a:lstStyle/>
          <a:p>
            <a:endParaRPr lang="zh-CN" altLang="en-US">
              <a:solidFill>
                <a:schemeClr val="dk1"/>
              </a:solidFill>
            </a:endParaRPr>
          </a:p>
        </p:txBody>
      </p:sp>
      <p:sp>
        <p:nvSpPr>
          <p:cNvPr id="10" name="文本框 9"/>
          <p:cNvSpPr txBox="1"/>
          <p:nvPr>
            <p:custDataLst>
              <p:tags r:id="rId11"/>
            </p:custDataLst>
          </p:nvPr>
        </p:nvSpPr>
        <p:spPr>
          <a:xfrm>
            <a:off x="543709" y="2895966"/>
            <a:ext cx="3151233" cy="460375"/>
          </a:xfrm>
          <a:prstGeom prst="rect">
            <a:avLst/>
          </a:prstGeom>
          <a:noFill/>
        </p:spPr>
        <p:txBody>
          <a:bodyPr wrap="square" rtlCol="0" anchor="ctr" anchorCtr="0">
            <a:spAutoFit/>
          </a:bodyPr>
          <a:lstStyle/>
          <a:p>
            <a:r>
              <a:rPr lang="en-US" altLang="zh-CN" sz="2400" b="1" dirty="0">
                <a:solidFill>
                  <a:schemeClr val="lt1">
                    <a:alpha val="64000"/>
                  </a:schemeClr>
                </a:solidFill>
              </a:rPr>
              <a:t>——</a:t>
            </a:r>
            <a:r>
              <a:rPr lang="zh-CN" altLang="en-US" sz="2400" b="1" dirty="0">
                <a:solidFill>
                  <a:schemeClr val="lt1">
                    <a:alpha val="64000"/>
                  </a:schemeClr>
                </a:solidFill>
              </a:rPr>
              <a:t>基于</a:t>
            </a:r>
            <a:r>
              <a:rPr lang="en-US" altLang="zh-CN" sz="2400" b="1" dirty="0">
                <a:solidFill>
                  <a:schemeClr val="lt1">
                    <a:alpha val="64000"/>
                  </a:schemeClr>
                </a:solidFill>
              </a:rPr>
              <a:t>javaGUI</a:t>
            </a:r>
            <a:r>
              <a:rPr lang="zh-CN" altLang="en-US" sz="2400" b="1" dirty="0">
                <a:solidFill>
                  <a:schemeClr val="lt1">
                    <a:alpha val="64000"/>
                  </a:schemeClr>
                </a:solidFill>
              </a:rPr>
              <a:t>实现</a:t>
            </a:r>
            <a:endParaRPr lang="zh-CN" altLang="en-US" sz="2400" b="1" dirty="0">
              <a:solidFill>
                <a:schemeClr val="lt1">
                  <a:alpha val="64000"/>
                </a:schemeClr>
              </a:solidFill>
            </a:endParaRPr>
          </a:p>
        </p:txBody>
      </p:sp>
      <p:sp>
        <p:nvSpPr>
          <p:cNvPr id="11" name="文本框 10"/>
          <p:cNvSpPr txBox="1"/>
          <p:nvPr>
            <p:custDataLst>
              <p:tags r:id="rId12"/>
            </p:custDataLst>
          </p:nvPr>
        </p:nvSpPr>
        <p:spPr>
          <a:xfrm>
            <a:off x="543709" y="1738445"/>
            <a:ext cx="6420980" cy="1014730"/>
          </a:xfrm>
          <a:prstGeom prst="rect">
            <a:avLst/>
          </a:prstGeom>
          <a:noFill/>
        </p:spPr>
        <p:txBody>
          <a:bodyPr wrap="square" rtlCol="0" anchor="ctr" anchorCtr="0">
            <a:spAutoFit/>
          </a:bodyPr>
          <a:lstStyle/>
          <a:p>
            <a:r>
              <a:rPr lang="zh-CN" sz="6000" dirty="0">
                <a:solidFill>
                  <a:schemeClr val="lt1"/>
                </a:solidFill>
                <a:latin typeface="Roboto Bold" charset="0"/>
                <a:ea typeface="思源黑体 CN Bold" panose="020B0800000000000000" charset="-122"/>
              </a:rPr>
              <a:t>职工便利系统</a:t>
            </a:r>
            <a:endParaRPr lang="zh-CN" sz="6000" dirty="0">
              <a:solidFill>
                <a:schemeClr val="lt1"/>
              </a:solidFill>
              <a:latin typeface="Roboto Bold" charset="0"/>
              <a:ea typeface="思源黑体 CN Bold" panose="020B0800000000000000" charset="-122"/>
            </a:endParaRPr>
          </a:p>
        </p:txBody>
      </p:sp>
      <p:sp>
        <p:nvSpPr>
          <p:cNvPr id="16" name="日期"/>
          <p:cNvSpPr txBox="1"/>
          <p:nvPr>
            <p:custDataLst>
              <p:tags r:id="rId13"/>
            </p:custDataLst>
          </p:nvPr>
        </p:nvSpPr>
        <p:spPr>
          <a:xfrm>
            <a:off x="624205" y="4988560"/>
            <a:ext cx="6668135" cy="38798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1pPr>
            <a:lvl2pPr marL="4572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2pPr>
            <a:lvl3pPr marL="9144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3pPr>
            <a:lvl4pPr marL="13716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4pPr>
            <a:lvl5pPr marL="18288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5pPr>
            <a:lvl6pPr marL="22860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6pPr>
            <a:lvl7pPr marL="27432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7pPr>
            <a:lvl8pPr marL="32004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8pPr>
            <a:lvl9pPr marL="36576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9pPr>
          </a:lstStyle>
          <a:p>
            <a:r>
              <a:rPr lang="zh-CN" altLang="en-US" sz="1600" dirty="0">
                <a:solidFill>
                  <a:schemeClr val="lt1"/>
                </a:solidFill>
                <a:uFillTx/>
                <a:latin typeface="思源黑体 CN Regular" panose="020B0500000000000000" pitchFamily="34" charset="-122"/>
                <a:ea typeface="思源黑体 CN Regular" panose="020B0500000000000000" pitchFamily="34" charset="-122"/>
              </a:rPr>
              <a:t>组员：郭娴娴；牛云云；董建华；刘筱；李盼；王辉；谢鹏弟；武洋</a:t>
            </a:r>
            <a:endParaRPr lang="zh-CN" altLang="en-US" sz="1600" dirty="0">
              <a:solidFill>
                <a:schemeClr val="lt1"/>
              </a:solidFill>
              <a:uFillTx/>
              <a:latin typeface="思源黑体 CN Regular" panose="020B0500000000000000" pitchFamily="34" charset="-122"/>
              <a:ea typeface="思源黑体 CN Regular" panose="020B0500000000000000" pitchFamily="34" charset="-122"/>
            </a:endParaRPr>
          </a:p>
        </p:txBody>
      </p:sp>
      <p:sp>
        <p:nvSpPr>
          <p:cNvPr id="2" name="日期"/>
          <p:cNvSpPr txBox="1"/>
          <p:nvPr>
            <p:custDataLst>
              <p:tags r:id="rId14"/>
            </p:custDataLst>
          </p:nvPr>
        </p:nvSpPr>
        <p:spPr>
          <a:xfrm>
            <a:off x="624989" y="4461208"/>
            <a:ext cx="5018509" cy="38798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1pPr>
            <a:lvl2pPr marL="4572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2pPr>
            <a:lvl3pPr marL="9144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3pPr>
            <a:lvl4pPr marL="13716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4pPr>
            <a:lvl5pPr marL="18288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5pPr>
            <a:lvl6pPr marL="22860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6pPr>
            <a:lvl7pPr marL="27432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7pPr>
            <a:lvl8pPr marL="32004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8pPr>
            <a:lvl9pPr marL="3657600" algn="l" defTabSz="914400" rtl="0" eaLnBrk="1" latinLnBrk="0" hangingPunct="1">
              <a:defRPr sz="1800" kern="1200">
                <a:solidFill>
                  <a:sysClr val="windowText" lastClr="000000"/>
                </a:solidFill>
                <a:latin typeface="Roboto Regular" charset="0"/>
                <a:ea typeface="思源黑体 CN Regular" panose="020B0500000000000000" pitchFamily="34" charset="-122"/>
                <a:cs typeface="+mn-ea"/>
              </a:defRPr>
            </a:lvl9pPr>
          </a:lstStyle>
          <a:p>
            <a:r>
              <a:rPr lang="zh-CN" altLang="en-US" sz="1600" dirty="0">
                <a:solidFill>
                  <a:schemeClr val="lt1"/>
                </a:solidFill>
                <a:uFillTx/>
                <a:latin typeface="思源黑体 CN Regular" panose="020B0500000000000000" pitchFamily="34" charset="-122"/>
                <a:ea typeface="思源黑体 CN Regular" panose="020B0500000000000000" pitchFamily="34" charset="-122"/>
              </a:rPr>
              <a:t>组长：王泽豪</a:t>
            </a:r>
            <a:endParaRPr lang="zh-CN" altLang="en-US" sz="1600" dirty="0">
              <a:solidFill>
                <a:schemeClr val="lt1"/>
              </a:solidFill>
              <a:uFillTx/>
              <a:latin typeface="思源黑体 CN Regular" panose="020B0500000000000000" pitchFamily="34" charset="-122"/>
              <a:ea typeface="思源黑体 CN Regular" panose="020B0500000000000000" pitchFamily="34" charset="-122"/>
            </a:endParaRPr>
          </a:p>
        </p:txBody>
      </p:sp>
    </p:spTree>
    <p:custDataLst>
      <p:tags r:id="rId1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3000">
              <a:schemeClr val="bg1"/>
            </a:gs>
            <a:gs pos="100000">
              <a:schemeClr val="accent1">
                <a:lumMod val="20000"/>
                <a:lumOff val="80000"/>
              </a:schemeClr>
            </a:gs>
          </a:gsLst>
          <a:lin ang="1800000" scaled="0"/>
        </a:gradFill>
        <a:effectLst/>
      </p:bgPr>
    </p:bg>
    <p:spTree>
      <p:nvGrpSpPr>
        <p:cNvPr id="1" name=""/>
        <p:cNvGrpSpPr/>
        <p:nvPr/>
      </p:nvGrpSpPr>
      <p:grpSpPr>
        <a:xfrm>
          <a:off x="0" y="0"/>
          <a:ext cx="0" cy="0"/>
          <a:chOff x="0" y="0"/>
          <a:chExt cx="0" cy="0"/>
        </a:xfrm>
      </p:grpSpPr>
      <p:sp>
        <p:nvSpPr>
          <p:cNvPr id="41" name="矩形: 圆角 40"/>
          <p:cNvSpPr/>
          <p:nvPr/>
        </p:nvSpPr>
        <p:spPr>
          <a:xfrm>
            <a:off x="594600" y="2277010"/>
            <a:ext cx="4482417" cy="756440"/>
          </a:xfrm>
          <a:prstGeom prst="roundRect">
            <a:avLst>
              <a:gd name="adj" fmla="val 50000"/>
            </a:avLst>
          </a:prstGeom>
          <a:gradFill flip="none" rotWithShape="1">
            <a:gsLst>
              <a:gs pos="12000">
                <a:schemeClr val="accent1">
                  <a:lumMod val="10000"/>
                  <a:lumOff val="90000"/>
                </a:schemeClr>
              </a:gs>
              <a:gs pos="100000">
                <a:schemeClr val="bg1"/>
              </a:gs>
            </a:gsLst>
            <a:lin ang="5400000" scaled="0"/>
            <a:tileRect/>
          </a:gradFill>
          <a:ln>
            <a:noFill/>
          </a:ln>
          <a:effectLst>
            <a:outerShdw blurRad="571500" dist="381000" dir="5400000" sx="97000" sy="97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6320128" y="1615100"/>
            <a:ext cx="4789030" cy="3241440"/>
          </a:xfrm>
          <a:prstGeom prst="roundRect">
            <a:avLst>
              <a:gd name="adj" fmla="val 3733"/>
            </a:avLst>
          </a:prstGeom>
          <a:solidFill>
            <a:schemeClr val="bg1">
              <a:alpha val="67000"/>
            </a:schemeClr>
          </a:solidFill>
          <a:ln w="15875" cap="flat" cmpd="sng" algn="ctr">
            <a:noFill/>
            <a:prstDash val="solid"/>
            <a:miter lim="800000"/>
          </a:ln>
          <a:effectLst>
            <a:outerShdw blurRad="266700" dist="127000" dir="16200000" sx="98000" sy="98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0"/>
            <a:ext cx="12192000" cy="1290320"/>
          </a:xfrm>
          <a:prstGeom prst="rect">
            <a:avLst/>
          </a:prstGeom>
          <a:gradFill flip="none" rotWithShape="1">
            <a:gsLst>
              <a:gs pos="12000">
                <a:schemeClr val="accent2">
                  <a:lumMod val="71000"/>
                  <a:lumOff val="29000"/>
                </a:schemeClr>
              </a:gs>
              <a:gs pos="10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94601" y="355799"/>
            <a:ext cx="8611601" cy="553085"/>
          </a:xfrm>
          <a:prstGeom prst="rect">
            <a:avLst/>
          </a:prstGeom>
          <a:noFill/>
        </p:spPr>
        <p:txBody>
          <a:bodyPr wrap="square" rtlCol="0">
            <a:spAutoFit/>
          </a:bodyPr>
          <a:lstStyle/>
          <a:p>
            <a:r>
              <a:rPr lang="zh-CN" altLang="en-US" sz="3000" dirty="0">
                <a:solidFill>
                  <a:schemeClr val="bg1"/>
                </a:solidFill>
                <a:latin typeface="+mj-lt"/>
                <a:ea typeface="+mj-ea"/>
              </a:rPr>
              <a:t>角色模块</a:t>
            </a:r>
            <a:endParaRPr lang="zh-CN" altLang="en-US" sz="3000" dirty="0">
              <a:solidFill>
                <a:schemeClr val="bg1"/>
              </a:solidFill>
              <a:latin typeface="+mj-lt"/>
              <a:ea typeface="+mj-ea"/>
            </a:endParaRPr>
          </a:p>
        </p:txBody>
      </p:sp>
      <p:sp>
        <p:nvSpPr>
          <p:cNvPr id="15" name="文本框 14"/>
          <p:cNvSpPr txBox="1"/>
          <p:nvPr/>
        </p:nvSpPr>
        <p:spPr>
          <a:xfrm>
            <a:off x="594601" y="3314726"/>
            <a:ext cx="4482417" cy="1529715"/>
          </a:xfrm>
          <a:prstGeom prst="rect">
            <a:avLst/>
          </a:prstGeom>
          <a:noFill/>
        </p:spPr>
        <p:txBody>
          <a:bodyPr wrap="square" rtlCol="0">
            <a:spAutoFit/>
          </a:bodyPr>
          <a:lstStyle>
            <a:defPPr>
              <a:defRPr lang="zh-CN"/>
            </a:defPPr>
            <a:lvl1pPr>
              <a:lnSpc>
                <a:spcPct val="130000"/>
              </a:lnSpc>
              <a:defRPr sz="1400">
                <a:solidFill>
                  <a:schemeClr val="tx1">
                    <a:lumMod val="50000"/>
                    <a:lumOff val="50000"/>
                  </a:schemeClr>
                </a:solidFill>
              </a:defRPr>
            </a:lvl1pPr>
          </a:lstStyle>
          <a:p>
            <a:pPr>
              <a:spcAft>
                <a:spcPts val="1200"/>
              </a:spcAft>
            </a:pPr>
            <a:r>
              <a:rPr sz="2400" dirty="0"/>
              <a:t>该模块员工个人的工作及生活日常使用功能，包括上下班打卡、请假、餐饮消费以及日常消费等。</a:t>
            </a:r>
            <a:endParaRPr sz="2400" dirty="0"/>
          </a:p>
        </p:txBody>
      </p:sp>
      <p:grpSp>
        <p:nvGrpSpPr>
          <p:cNvPr id="28" name="图形 202"/>
          <p:cNvGrpSpPr/>
          <p:nvPr/>
        </p:nvGrpSpPr>
        <p:grpSpPr>
          <a:xfrm>
            <a:off x="5093493" y="5082036"/>
            <a:ext cx="7098508" cy="3428047"/>
            <a:chOff x="4462462" y="5598920"/>
            <a:chExt cx="3267075" cy="781050"/>
          </a:xfrm>
        </p:grpSpPr>
        <p:sp>
          <p:nvSpPr>
            <p:cNvPr id="29" name="任意多边形: 形状 28"/>
            <p:cNvSpPr/>
            <p:nvPr/>
          </p:nvSpPr>
          <p:spPr>
            <a:xfrm>
              <a:off x="4462462" y="5696551"/>
              <a:ext cx="3267075" cy="683418"/>
            </a:xfrm>
            <a:custGeom>
              <a:avLst/>
              <a:gdLst>
                <a:gd name="connsiteX0" fmla="*/ -1009 w 3267075"/>
                <a:gd name="connsiteY0" fmla="*/ -665 h 683418"/>
                <a:gd name="connsiteX1" fmla="*/ 1632529 w 3267075"/>
                <a:gd name="connsiteY1" fmla="*/ 96966 h 683418"/>
                <a:gd name="connsiteX2" fmla="*/ 3266066 w 3267075"/>
                <a:gd name="connsiteY2" fmla="*/ -665 h 683418"/>
                <a:gd name="connsiteX3" fmla="*/ 3266066 w 3267075"/>
                <a:gd name="connsiteY3" fmla="*/ 585123 h 683418"/>
                <a:gd name="connsiteX4" fmla="*/ 1632529 w 3267075"/>
                <a:gd name="connsiteY4" fmla="*/ 682754 h 683418"/>
                <a:gd name="connsiteX5" fmla="*/ -1009 w 3267075"/>
                <a:gd name="connsiteY5" fmla="*/ 585123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7075" h="683418">
                  <a:moveTo>
                    <a:pt x="-1009" y="-665"/>
                  </a:moveTo>
                  <a:cubicBezTo>
                    <a:pt x="-1009" y="53256"/>
                    <a:pt x="730321" y="96966"/>
                    <a:pt x="1632529" y="96966"/>
                  </a:cubicBezTo>
                  <a:cubicBezTo>
                    <a:pt x="2534736" y="96966"/>
                    <a:pt x="3266066" y="53256"/>
                    <a:pt x="3266066" y="-665"/>
                  </a:cubicBezTo>
                  <a:lnTo>
                    <a:pt x="3266066" y="585123"/>
                  </a:lnTo>
                  <a:cubicBezTo>
                    <a:pt x="3266066" y="639044"/>
                    <a:pt x="2534736" y="682754"/>
                    <a:pt x="1632529" y="682754"/>
                  </a:cubicBezTo>
                  <a:cubicBezTo>
                    <a:pt x="730321" y="682754"/>
                    <a:pt x="-1009" y="639044"/>
                    <a:pt x="-1009" y="585123"/>
                  </a:cubicBezTo>
                  <a:close/>
                </a:path>
              </a:pathLst>
            </a:custGeom>
            <a:gradFill>
              <a:gsLst>
                <a:gs pos="100000">
                  <a:schemeClr val="accent1"/>
                </a:gs>
                <a:gs pos="13000">
                  <a:schemeClr val="accent1">
                    <a:lumMod val="60000"/>
                    <a:lumOff val="40000"/>
                  </a:schemeClr>
                </a:gs>
              </a:gsLst>
              <a:lin ang="2700000" scaled="1"/>
            </a:gradFill>
            <a:ln w="9525" cap="flat">
              <a:noFill/>
              <a:prstDash val="solid"/>
              <a:miter/>
            </a:ln>
          </p:spPr>
          <p:txBody>
            <a:bodyPr rtlCol="0" anchor="ctr"/>
            <a:lstStyle/>
            <a:p>
              <a:endParaRPr lang="zh-CN" altLang="en-US"/>
            </a:p>
          </p:txBody>
        </p:sp>
        <p:sp>
          <p:nvSpPr>
            <p:cNvPr id="30" name="任意多边形: 形状 29"/>
            <p:cNvSpPr/>
            <p:nvPr/>
          </p:nvSpPr>
          <p:spPr>
            <a:xfrm>
              <a:off x="4462462" y="5598920"/>
              <a:ext cx="3267075" cy="195262"/>
            </a:xfrm>
            <a:custGeom>
              <a:avLst/>
              <a:gdLst>
                <a:gd name="connsiteX0" fmla="*/ -1009 w 3267075"/>
                <a:gd name="connsiteY0" fmla="*/ 96966 h 195262"/>
                <a:gd name="connsiteX1" fmla="*/ 1632529 w 3267075"/>
                <a:gd name="connsiteY1" fmla="*/ -665 h 195262"/>
                <a:gd name="connsiteX2" fmla="*/ 3266066 w 3267075"/>
                <a:gd name="connsiteY2" fmla="*/ 96966 h 195262"/>
                <a:gd name="connsiteX3" fmla="*/ 1632529 w 3267075"/>
                <a:gd name="connsiteY3" fmla="*/ 194598 h 195262"/>
                <a:gd name="connsiteX4" fmla="*/ -1009 w 3267075"/>
                <a:gd name="connsiteY4" fmla="*/ 96966 h 195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075" h="195262">
                  <a:moveTo>
                    <a:pt x="-1009" y="96966"/>
                  </a:moveTo>
                  <a:cubicBezTo>
                    <a:pt x="-1009" y="43045"/>
                    <a:pt x="730321" y="-665"/>
                    <a:pt x="1632529" y="-665"/>
                  </a:cubicBezTo>
                  <a:cubicBezTo>
                    <a:pt x="2534736" y="-665"/>
                    <a:pt x="3266066" y="43045"/>
                    <a:pt x="3266066" y="96966"/>
                  </a:cubicBezTo>
                  <a:cubicBezTo>
                    <a:pt x="3266066" y="150887"/>
                    <a:pt x="2534736" y="194598"/>
                    <a:pt x="1632529" y="194598"/>
                  </a:cubicBezTo>
                  <a:cubicBezTo>
                    <a:pt x="730321" y="194598"/>
                    <a:pt x="-1009" y="150887"/>
                    <a:pt x="-1009" y="96966"/>
                  </a:cubicBezTo>
                  <a:close/>
                </a:path>
              </a:pathLst>
            </a:custGeom>
            <a:gradFill flip="none" rotWithShape="1">
              <a:gsLst>
                <a:gs pos="20000">
                  <a:schemeClr val="accent1">
                    <a:lumMod val="20000"/>
                    <a:lumOff val="80000"/>
                  </a:schemeClr>
                </a:gs>
                <a:gs pos="91000">
                  <a:schemeClr val="accent1">
                    <a:lumMod val="60000"/>
                    <a:lumOff val="40000"/>
                  </a:schemeClr>
                </a:gs>
              </a:gsLst>
              <a:path path="circle">
                <a:fillToRect r="100000" b="100000"/>
              </a:path>
              <a:tileRect l="-100000" t="-100000"/>
            </a:gradFill>
            <a:ln w="9525" cap="flat">
              <a:noFill/>
              <a:prstDash val="solid"/>
              <a:miter/>
            </a:ln>
          </p:spPr>
          <p:txBody>
            <a:bodyPr rtlCol="0" anchor="ctr"/>
            <a:lstStyle/>
            <a:p>
              <a:endParaRPr lang="zh-CN" altLang="en-US"/>
            </a:p>
          </p:txBody>
        </p:sp>
      </p:grpSp>
      <p:sp>
        <p:nvSpPr>
          <p:cNvPr id="32" name="矩形: 圆角 31"/>
          <p:cNvSpPr/>
          <p:nvPr/>
        </p:nvSpPr>
        <p:spPr>
          <a:xfrm>
            <a:off x="6071475" y="1904764"/>
            <a:ext cx="5286336" cy="3241440"/>
          </a:xfrm>
          <a:prstGeom prst="roundRect">
            <a:avLst>
              <a:gd name="adj" fmla="val 3733"/>
            </a:avLst>
          </a:prstGeom>
          <a:solidFill>
            <a:schemeClr val="bg1">
              <a:alpha val="80000"/>
            </a:schemeClr>
          </a:solidFill>
          <a:ln w="15875" cap="flat" cmpd="sng" algn="ctr">
            <a:noFill/>
            <a:prstDash val="solid"/>
            <a:miter lim="800000"/>
          </a:ln>
          <a:effectLst>
            <a:outerShdw blurRad="266700" dist="127000" dir="16200000" sx="98000" sy="98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117304" y="218124"/>
            <a:ext cx="4074695" cy="1098317"/>
          </a:xfrm>
          <a:custGeom>
            <a:avLst/>
            <a:gdLst/>
            <a:ahLst/>
            <a:cxnLst/>
            <a:rect l="l" t="t" r="r" b="b"/>
            <a:pathLst>
              <a:path w="1492525" h="402304">
                <a:moveTo>
                  <a:pt x="1171704" y="60623"/>
                </a:moveTo>
                <a:lnTo>
                  <a:pt x="1171704" y="193881"/>
                </a:lnTo>
                <a:lnTo>
                  <a:pt x="1200961" y="193881"/>
                </a:lnTo>
                <a:cubicBezTo>
                  <a:pt x="1210843" y="194092"/>
                  <a:pt x="1218368" y="191421"/>
                  <a:pt x="1223537" y="185869"/>
                </a:cubicBezTo>
                <a:cubicBezTo>
                  <a:pt x="1228707" y="180316"/>
                  <a:pt x="1231309" y="170617"/>
                  <a:pt x="1231344" y="156771"/>
                </a:cubicBezTo>
                <a:lnTo>
                  <a:pt x="1231344" y="97732"/>
                </a:lnTo>
                <a:cubicBezTo>
                  <a:pt x="1231309" y="83886"/>
                  <a:pt x="1228707" y="74187"/>
                  <a:pt x="1223537" y="68635"/>
                </a:cubicBezTo>
                <a:cubicBezTo>
                  <a:pt x="1218368" y="63083"/>
                  <a:pt x="1210843" y="60412"/>
                  <a:pt x="1200961" y="60623"/>
                </a:cubicBezTo>
                <a:close/>
                <a:moveTo>
                  <a:pt x="312889" y="56127"/>
                </a:moveTo>
                <a:cubicBezTo>
                  <a:pt x="302939" y="55987"/>
                  <a:pt x="295133" y="58938"/>
                  <a:pt x="289471" y="64980"/>
                </a:cubicBezTo>
                <a:cubicBezTo>
                  <a:pt x="283810" y="71023"/>
                  <a:pt x="280927" y="81000"/>
                  <a:pt x="280822" y="94912"/>
                </a:cubicBezTo>
                <a:lnTo>
                  <a:pt x="280822" y="307391"/>
                </a:lnTo>
                <a:cubicBezTo>
                  <a:pt x="280927" y="321303"/>
                  <a:pt x="283810" y="331280"/>
                  <a:pt x="289471" y="337323"/>
                </a:cubicBezTo>
                <a:cubicBezTo>
                  <a:pt x="295133" y="343366"/>
                  <a:pt x="302939" y="346317"/>
                  <a:pt x="312889" y="346176"/>
                </a:cubicBezTo>
                <a:cubicBezTo>
                  <a:pt x="322840" y="346317"/>
                  <a:pt x="330646" y="343366"/>
                  <a:pt x="336307" y="337323"/>
                </a:cubicBezTo>
                <a:cubicBezTo>
                  <a:pt x="341968" y="331280"/>
                  <a:pt x="344852" y="321303"/>
                  <a:pt x="344957" y="307391"/>
                </a:cubicBezTo>
                <a:lnTo>
                  <a:pt x="344957" y="94912"/>
                </a:lnTo>
                <a:cubicBezTo>
                  <a:pt x="344852" y="81000"/>
                  <a:pt x="341968" y="71023"/>
                  <a:pt x="336307" y="64980"/>
                </a:cubicBezTo>
                <a:cubicBezTo>
                  <a:pt x="330646" y="58938"/>
                  <a:pt x="322840" y="55987"/>
                  <a:pt x="312889" y="56127"/>
                </a:cubicBezTo>
                <a:close/>
                <a:moveTo>
                  <a:pt x="1301524" y="4496"/>
                </a:moveTo>
                <a:lnTo>
                  <a:pt x="1492525" y="4496"/>
                </a:lnTo>
                <a:lnTo>
                  <a:pt x="1492525" y="60623"/>
                </a:lnTo>
                <a:lnTo>
                  <a:pt x="1427898" y="60623"/>
                </a:lnTo>
                <a:lnTo>
                  <a:pt x="1427898" y="397808"/>
                </a:lnTo>
                <a:lnTo>
                  <a:pt x="1366151" y="397808"/>
                </a:lnTo>
                <a:lnTo>
                  <a:pt x="1366151" y="60623"/>
                </a:lnTo>
                <a:lnTo>
                  <a:pt x="1301524" y="60623"/>
                </a:lnTo>
                <a:close/>
                <a:moveTo>
                  <a:pt x="1109957" y="4496"/>
                </a:moveTo>
                <a:lnTo>
                  <a:pt x="1200961" y="4496"/>
                </a:lnTo>
                <a:cubicBezTo>
                  <a:pt x="1231845" y="4611"/>
                  <a:pt x="1254927" y="12940"/>
                  <a:pt x="1270208" y="29481"/>
                </a:cubicBezTo>
                <a:cubicBezTo>
                  <a:pt x="1285488" y="46023"/>
                  <a:pt x="1293116" y="70085"/>
                  <a:pt x="1293091" y="101668"/>
                </a:cubicBezTo>
                <a:lnTo>
                  <a:pt x="1293091" y="152835"/>
                </a:lnTo>
                <a:cubicBezTo>
                  <a:pt x="1293116" y="184418"/>
                  <a:pt x="1285488" y="208481"/>
                  <a:pt x="1270208" y="225023"/>
                </a:cubicBezTo>
                <a:cubicBezTo>
                  <a:pt x="1254927" y="241564"/>
                  <a:pt x="1231845" y="249893"/>
                  <a:pt x="1200961" y="250008"/>
                </a:cubicBezTo>
                <a:lnTo>
                  <a:pt x="1171704" y="250008"/>
                </a:lnTo>
                <a:lnTo>
                  <a:pt x="1171704" y="397808"/>
                </a:lnTo>
                <a:lnTo>
                  <a:pt x="1109957" y="397808"/>
                </a:lnTo>
                <a:close/>
                <a:moveTo>
                  <a:pt x="900407" y="4496"/>
                </a:moveTo>
                <a:lnTo>
                  <a:pt x="1068930" y="4496"/>
                </a:lnTo>
                <a:lnTo>
                  <a:pt x="1068930" y="60623"/>
                </a:lnTo>
                <a:lnTo>
                  <a:pt x="962154" y="60623"/>
                </a:lnTo>
                <a:lnTo>
                  <a:pt x="962154" y="170278"/>
                </a:lnTo>
                <a:lnTo>
                  <a:pt x="1047013" y="170278"/>
                </a:lnTo>
                <a:lnTo>
                  <a:pt x="1047013" y="226406"/>
                </a:lnTo>
                <a:lnTo>
                  <a:pt x="962154" y="226406"/>
                </a:lnTo>
                <a:lnTo>
                  <a:pt x="962154" y="341681"/>
                </a:lnTo>
                <a:lnTo>
                  <a:pt x="1068930" y="341681"/>
                </a:lnTo>
                <a:lnTo>
                  <a:pt x="1068930" y="397808"/>
                </a:lnTo>
                <a:lnTo>
                  <a:pt x="900407" y="397808"/>
                </a:lnTo>
                <a:close/>
                <a:moveTo>
                  <a:pt x="442645" y="4496"/>
                </a:moveTo>
                <a:lnTo>
                  <a:pt x="520146" y="4496"/>
                </a:lnTo>
                <a:lnTo>
                  <a:pt x="582576" y="239922"/>
                </a:lnTo>
                <a:lnTo>
                  <a:pt x="583701" y="239922"/>
                </a:lnTo>
                <a:lnTo>
                  <a:pt x="583701" y="4496"/>
                </a:lnTo>
                <a:lnTo>
                  <a:pt x="638704" y="4496"/>
                </a:lnTo>
                <a:lnTo>
                  <a:pt x="638704" y="397808"/>
                </a:lnTo>
                <a:lnTo>
                  <a:pt x="575265" y="397808"/>
                </a:lnTo>
                <a:lnTo>
                  <a:pt x="499336" y="112939"/>
                </a:lnTo>
                <a:lnTo>
                  <a:pt x="498211" y="112939"/>
                </a:lnTo>
                <a:lnTo>
                  <a:pt x="498211" y="397808"/>
                </a:lnTo>
                <a:lnTo>
                  <a:pt x="442645" y="397808"/>
                </a:lnTo>
                <a:close/>
                <a:moveTo>
                  <a:pt x="768401" y="0"/>
                </a:moveTo>
                <a:cubicBezTo>
                  <a:pt x="798796" y="186"/>
                  <a:pt x="821738" y="8794"/>
                  <a:pt x="837228" y="25826"/>
                </a:cubicBezTo>
                <a:cubicBezTo>
                  <a:pt x="852719" y="42858"/>
                  <a:pt x="860487" y="67198"/>
                  <a:pt x="860532" y="98847"/>
                </a:cubicBezTo>
                <a:lnTo>
                  <a:pt x="860532" y="137071"/>
                </a:lnTo>
                <a:lnTo>
                  <a:pt x="802157" y="137071"/>
                </a:lnTo>
                <a:lnTo>
                  <a:pt x="802157" y="94912"/>
                </a:lnTo>
                <a:cubicBezTo>
                  <a:pt x="802051" y="81000"/>
                  <a:pt x="799168" y="71023"/>
                  <a:pt x="793507" y="64980"/>
                </a:cubicBezTo>
                <a:cubicBezTo>
                  <a:pt x="787846" y="58938"/>
                  <a:pt x="780040" y="55987"/>
                  <a:pt x="770089" y="56127"/>
                </a:cubicBezTo>
                <a:cubicBezTo>
                  <a:pt x="760138" y="55987"/>
                  <a:pt x="752332" y="58938"/>
                  <a:pt x="746671" y="64980"/>
                </a:cubicBezTo>
                <a:cubicBezTo>
                  <a:pt x="741010" y="71023"/>
                  <a:pt x="738127" y="81000"/>
                  <a:pt x="738022" y="94912"/>
                </a:cubicBezTo>
                <a:lnTo>
                  <a:pt x="738022" y="307391"/>
                </a:lnTo>
                <a:cubicBezTo>
                  <a:pt x="738127" y="321280"/>
                  <a:pt x="741010" y="331164"/>
                  <a:pt x="746671" y="337042"/>
                </a:cubicBezTo>
                <a:cubicBezTo>
                  <a:pt x="752332" y="342921"/>
                  <a:pt x="760138" y="345778"/>
                  <a:pt x="770089" y="345615"/>
                </a:cubicBezTo>
                <a:cubicBezTo>
                  <a:pt x="780040" y="345778"/>
                  <a:pt x="787846" y="342921"/>
                  <a:pt x="793507" y="337042"/>
                </a:cubicBezTo>
                <a:cubicBezTo>
                  <a:pt x="799168" y="331164"/>
                  <a:pt x="802051" y="321280"/>
                  <a:pt x="802157" y="307391"/>
                </a:cubicBezTo>
                <a:lnTo>
                  <a:pt x="802157" y="251180"/>
                </a:lnTo>
                <a:lnTo>
                  <a:pt x="860532" y="251180"/>
                </a:lnTo>
                <a:lnTo>
                  <a:pt x="860532" y="303456"/>
                </a:lnTo>
                <a:cubicBezTo>
                  <a:pt x="860487" y="335105"/>
                  <a:pt x="852719" y="359445"/>
                  <a:pt x="837228" y="376477"/>
                </a:cubicBezTo>
                <a:cubicBezTo>
                  <a:pt x="821738" y="393509"/>
                  <a:pt x="798796" y="402118"/>
                  <a:pt x="768401" y="402304"/>
                </a:cubicBezTo>
                <a:cubicBezTo>
                  <a:pt x="738010" y="402118"/>
                  <a:pt x="715069" y="393509"/>
                  <a:pt x="699579" y="376477"/>
                </a:cubicBezTo>
                <a:cubicBezTo>
                  <a:pt x="684088" y="359445"/>
                  <a:pt x="676320" y="335105"/>
                  <a:pt x="676275" y="303456"/>
                </a:cubicBezTo>
                <a:lnTo>
                  <a:pt x="676275" y="98847"/>
                </a:lnTo>
                <a:cubicBezTo>
                  <a:pt x="676320" y="67198"/>
                  <a:pt x="684088" y="42858"/>
                  <a:pt x="699579" y="25826"/>
                </a:cubicBezTo>
                <a:cubicBezTo>
                  <a:pt x="715069" y="8794"/>
                  <a:pt x="738010" y="186"/>
                  <a:pt x="768401" y="0"/>
                </a:cubicBezTo>
                <a:close/>
                <a:moveTo>
                  <a:pt x="312889" y="0"/>
                </a:moveTo>
                <a:cubicBezTo>
                  <a:pt x="343353" y="186"/>
                  <a:pt x="366576" y="8794"/>
                  <a:pt x="382558" y="25826"/>
                </a:cubicBezTo>
                <a:cubicBezTo>
                  <a:pt x="398540" y="42858"/>
                  <a:pt x="406589" y="67198"/>
                  <a:pt x="406704" y="98847"/>
                </a:cubicBezTo>
                <a:lnTo>
                  <a:pt x="406704" y="303456"/>
                </a:lnTo>
                <a:cubicBezTo>
                  <a:pt x="406589" y="335105"/>
                  <a:pt x="398540" y="359445"/>
                  <a:pt x="382558" y="376477"/>
                </a:cubicBezTo>
                <a:cubicBezTo>
                  <a:pt x="366576" y="393509"/>
                  <a:pt x="343353" y="402118"/>
                  <a:pt x="312889" y="402304"/>
                </a:cubicBezTo>
                <a:cubicBezTo>
                  <a:pt x="282426" y="402118"/>
                  <a:pt x="259203" y="393509"/>
                  <a:pt x="243221" y="376477"/>
                </a:cubicBezTo>
                <a:cubicBezTo>
                  <a:pt x="227239" y="359445"/>
                  <a:pt x="219190" y="335105"/>
                  <a:pt x="219075" y="303456"/>
                </a:cubicBezTo>
                <a:lnTo>
                  <a:pt x="219075" y="98847"/>
                </a:lnTo>
                <a:cubicBezTo>
                  <a:pt x="219190" y="67198"/>
                  <a:pt x="227239" y="42858"/>
                  <a:pt x="243221" y="25826"/>
                </a:cubicBezTo>
                <a:cubicBezTo>
                  <a:pt x="259203" y="8794"/>
                  <a:pt x="282426" y="186"/>
                  <a:pt x="312889" y="0"/>
                </a:cubicBezTo>
                <a:close/>
                <a:moveTo>
                  <a:pt x="92127" y="0"/>
                </a:moveTo>
                <a:cubicBezTo>
                  <a:pt x="122521" y="186"/>
                  <a:pt x="145463" y="8794"/>
                  <a:pt x="160954" y="25826"/>
                </a:cubicBezTo>
                <a:cubicBezTo>
                  <a:pt x="176444" y="42858"/>
                  <a:pt x="184212" y="67198"/>
                  <a:pt x="184257" y="98847"/>
                </a:cubicBezTo>
                <a:lnTo>
                  <a:pt x="184257" y="137071"/>
                </a:lnTo>
                <a:lnTo>
                  <a:pt x="125882" y="137071"/>
                </a:lnTo>
                <a:lnTo>
                  <a:pt x="125882" y="94912"/>
                </a:lnTo>
                <a:cubicBezTo>
                  <a:pt x="125777" y="81000"/>
                  <a:pt x="122893" y="71023"/>
                  <a:pt x="117232" y="64980"/>
                </a:cubicBezTo>
                <a:cubicBezTo>
                  <a:pt x="111571" y="58938"/>
                  <a:pt x="103765" y="55987"/>
                  <a:pt x="93814" y="56127"/>
                </a:cubicBezTo>
                <a:cubicBezTo>
                  <a:pt x="83864" y="55987"/>
                  <a:pt x="76058" y="58938"/>
                  <a:pt x="70396" y="64980"/>
                </a:cubicBezTo>
                <a:cubicBezTo>
                  <a:pt x="64735" y="71023"/>
                  <a:pt x="61852" y="81000"/>
                  <a:pt x="61747" y="94912"/>
                </a:cubicBezTo>
                <a:lnTo>
                  <a:pt x="61747" y="307391"/>
                </a:lnTo>
                <a:cubicBezTo>
                  <a:pt x="61852" y="321280"/>
                  <a:pt x="64735" y="331164"/>
                  <a:pt x="70396" y="337042"/>
                </a:cubicBezTo>
                <a:cubicBezTo>
                  <a:pt x="76058" y="342921"/>
                  <a:pt x="83864" y="345778"/>
                  <a:pt x="93814" y="345615"/>
                </a:cubicBezTo>
                <a:cubicBezTo>
                  <a:pt x="103765" y="345778"/>
                  <a:pt x="111571" y="342921"/>
                  <a:pt x="117232" y="337042"/>
                </a:cubicBezTo>
                <a:cubicBezTo>
                  <a:pt x="122893" y="331164"/>
                  <a:pt x="125777" y="321280"/>
                  <a:pt x="125882" y="307391"/>
                </a:cubicBezTo>
                <a:lnTo>
                  <a:pt x="125882" y="251180"/>
                </a:lnTo>
                <a:lnTo>
                  <a:pt x="184257" y="251180"/>
                </a:lnTo>
                <a:lnTo>
                  <a:pt x="184257" y="303456"/>
                </a:lnTo>
                <a:cubicBezTo>
                  <a:pt x="184212" y="335105"/>
                  <a:pt x="176444" y="359445"/>
                  <a:pt x="160954" y="376477"/>
                </a:cubicBezTo>
                <a:cubicBezTo>
                  <a:pt x="145463" y="393509"/>
                  <a:pt x="122521" y="402118"/>
                  <a:pt x="92127" y="402304"/>
                </a:cubicBezTo>
                <a:cubicBezTo>
                  <a:pt x="61735" y="402118"/>
                  <a:pt x="38794" y="393509"/>
                  <a:pt x="23304" y="376477"/>
                </a:cubicBezTo>
                <a:cubicBezTo>
                  <a:pt x="7813" y="359445"/>
                  <a:pt x="45" y="335105"/>
                  <a:pt x="0" y="303456"/>
                </a:cubicBezTo>
                <a:lnTo>
                  <a:pt x="0" y="98847"/>
                </a:lnTo>
                <a:cubicBezTo>
                  <a:pt x="45" y="67198"/>
                  <a:pt x="7813" y="42858"/>
                  <a:pt x="23304" y="25826"/>
                </a:cubicBezTo>
                <a:cubicBezTo>
                  <a:pt x="38794" y="8794"/>
                  <a:pt x="61735" y="186"/>
                  <a:pt x="92127" y="0"/>
                </a:cubicBezTo>
                <a:close/>
              </a:path>
            </a:pathLst>
          </a:custGeom>
          <a:solidFill>
            <a:schemeClr val="bg1">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latin typeface="Bebas Neue" panose="020B0606020202050201" pitchFamily="34" charset="0"/>
            </a:endParaRPr>
          </a:p>
        </p:txBody>
      </p:sp>
      <p:sp>
        <p:nvSpPr>
          <p:cNvPr id="37" name="文本框 36"/>
          <p:cNvSpPr txBox="1"/>
          <p:nvPr/>
        </p:nvSpPr>
        <p:spPr>
          <a:xfrm>
            <a:off x="1037609" y="2362843"/>
            <a:ext cx="3596399" cy="583565"/>
          </a:xfrm>
          <a:prstGeom prst="rect">
            <a:avLst/>
          </a:prstGeom>
          <a:noFill/>
        </p:spPr>
        <p:txBody>
          <a:bodyPr wrap="square" rtlCol="0">
            <a:spAutoFit/>
          </a:bodyPr>
          <a:lstStyle>
            <a:defPPr>
              <a:defRPr lang="zh-CN"/>
            </a:defPPr>
            <a:lvl1pPr>
              <a:defRPr sz="3200">
                <a:gradFill>
                  <a:gsLst>
                    <a:gs pos="12000">
                      <a:schemeClr val="accent2"/>
                    </a:gs>
                    <a:gs pos="84000">
                      <a:schemeClr val="accent1"/>
                    </a:gs>
                  </a:gsLst>
                  <a:path path="circle">
                    <a:fillToRect l="100000" t="100000"/>
                  </a:path>
                </a:gradFill>
                <a:latin typeface="+mj-lt"/>
              </a:defRPr>
            </a:lvl1pPr>
          </a:lstStyle>
          <a:p>
            <a:r>
              <a:rPr lang="zh-CN" altLang="en-US" dirty="0">
                <a:latin typeface="+mj-ea"/>
                <a:ea typeface="+mj-ea"/>
              </a:rPr>
              <a:t>管理员模块</a:t>
            </a:r>
            <a:endParaRPr lang="zh-CN" altLang="en-US" dirty="0">
              <a:latin typeface="+mj-ea"/>
              <a:ea typeface="+mj-ea"/>
            </a:endParaRPr>
          </a:p>
        </p:txBody>
      </p:sp>
      <p:pic>
        <p:nvPicPr>
          <p:cNvPr id="3" name="图片 2"/>
          <p:cNvPicPr>
            <a:picLocks noChangeAspect="1"/>
          </p:cNvPicPr>
          <p:nvPr>
            <p:custDataLst>
              <p:tags r:id="rId1"/>
            </p:custDataLst>
          </p:nvPr>
        </p:nvPicPr>
        <p:blipFill>
          <a:blip r:embed="rId2"/>
          <a:stretch>
            <a:fillRect/>
          </a:stretch>
        </p:blipFill>
        <p:spPr>
          <a:xfrm>
            <a:off x="5645150" y="2492375"/>
            <a:ext cx="5888990" cy="2924175"/>
          </a:xfrm>
          <a:prstGeom prst="roundRect">
            <a:avLst/>
          </a:prstGeom>
          <a:effectLst>
            <a:reflection blurRad="6350" stA="50000" endA="300" endPos="55500" dist="508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3000">
              <a:schemeClr val="bg1"/>
            </a:gs>
            <a:gs pos="100000">
              <a:schemeClr val="accent1">
                <a:lumMod val="20000"/>
                <a:lumOff val="80000"/>
              </a:schemeClr>
            </a:gs>
          </a:gsLst>
          <a:lin ang="1800000" scaled="0"/>
        </a:gradFill>
        <a:effectLst/>
      </p:bgPr>
    </p:bg>
    <p:spTree>
      <p:nvGrpSpPr>
        <p:cNvPr id="1" name=""/>
        <p:cNvGrpSpPr/>
        <p:nvPr/>
      </p:nvGrpSpPr>
      <p:grpSpPr>
        <a:xfrm>
          <a:off x="0" y="0"/>
          <a:ext cx="0" cy="0"/>
          <a:chOff x="0" y="0"/>
          <a:chExt cx="0" cy="0"/>
        </a:xfrm>
      </p:grpSpPr>
      <p:sp>
        <p:nvSpPr>
          <p:cNvPr id="41" name="矩形: 圆角 40"/>
          <p:cNvSpPr/>
          <p:nvPr/>
        </p:nvSpPr>
        <p:spPr>
          <a:xfrm>
            <a:off x="594600" y="2277010"/>
            <a:ext cx="4482417" cy="756440"/>
          </a:xfrm>
          <a:prstGeom prst="roundRect">
            <a:avLst>
              <a:gd name="adj" fmla="val 50000"/>
            </a:avLst>
          </a:prstGeom>
          <a:gradFill flip="none" rotWithShape="1">
            <a:gsLst>
              <a:gs pos="12000">
                <a:schemeClr val="accent1">
                  <a:lumMod val="10000"/>
                  <a:lumOff val="90000"/>
                </a:schemeClr>
              </a:gs>
              <a:gs pos="100000">
                <a:schemeClr val="bg1"/>
              </a:gs>
            </a:gsLst>
            <a:lin ang="5400000" scaled="0"/>
            <a:tileRect/>
          </a:gradFill>
          <a:ln>
            <a:noFill/>
          </a:ln>
          <a:effectLst>
            <a:outerShdw blurRad="571500" dist="381000" dir="5400000" sx="97000" sy="97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6320128" y="1615100"/>
            <a:ext cx="4789030" cy="3241440"/>
          </a:xfrm>
          <a:prstGeom prst="roundRect">
            <a:avLst>
              <a:gd name="adj" fmla="val 3733"/>
            </a:avLst>
          </a:prstGeom>
          <a:solidFill>
            <a:schemeClr val="bg1">
              <a:alpha val="67000"/>
            </a:schemeClr>
          </a:solidFill>
          <a:ln w="15875" cap="flat" cmpd="sng" algn="ctr">
            <a:noFill/>
            <a:prstDash val="solid"/>
            <a:miter lim="800000"/>
          </a:ln>
          <a:effectLst>
            <a:outerShdw blurRad="266700" dist="127000" dir="16200000" sx="98000" sy="98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0"/>
            <a:ext cx="12192000" cy="1290320"/>
          </a:xfrm>
          <a:prstGeom prst="rect">
            <a:avLst/>
          </a:prstGeom>
          <a:gradFill flip="none" rotWithShape="1">
            <a:gsLst>
              <a:gs pos="12000">
                <a:schemeClr val="accent2">
                  <a:lumMod val="71000"/>
                  <a:lumOff val="29000"/>
                </a:schemeClr>
              </a:gs>
              <a:gs pos="10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94601" y="355799"/>
            <a:ext cx="8611601" cy="553085"/>
          </a:xfrm>
          <a:prstGeom prst="rect">
            <a:avLst/>
          </a:prstGeom>
          <a:noFill/>
        </p:spPr>
        <p:txBody>
          <a:bodyPr wrap="square" rtlCol="0">
            <a:spAutoFit/>
          </a:bodyPr>
          <a:lstStyle/>
          <a:p>
            <a:r>
              <a:rPr lang="zh-CN" altLang="en-US" sz="3000" dirty="0">
                <a:solidFill>
                  <a:schemeClr val="bg1"/>
                </a:solidFill>
                <a:latin typeface="+mj-lt"/>
                <a:ea typeface="+mj-ea"/>
              </a:rPr>
              <a:t>角色模块</a:t>
            </a:r>
            <a:endParaRPr lang="zh-CN" altLang="en-US" sz="3000" dirty="0">
              <a:solidFill>
                <a:schemeClr val="bg1"/>
              </a:solidFill>
              <a:latin typeface="+mj-lt"/>
              <a:ea typeface="+mj-ea"/>
            </a:endParaRPr>
          </a:p>
        </p:txBody>
      </p:sp>
      <p:sp>
        <p:nvSpPr>
          <p:cNvPr id="15" name="文本框 14"/>
          <p:cNvSpPr txBox="1"/>
          <p:nvPr/>
        </p:nvSpPr>
        <p:spPr>
          <a:xfrm>
            <a:off x="594601" y="3229001"/>
            <a:ext cx="4482417" cy="3448685"/>
          </a:xfrm>
          <a:prstGeom prst="rect">
            <a:avLst/>
          </a:prstGeom>
          <a:noFill/>
        </p:spPr>
        <p:txBody>
          <a:bodyPr wrap="square" rtlCol="0">
            <a:spAutoFit/>
          </a:bodyPr>
          <a:lstStyle>
            <a:defPPr>
              <a:defRPr lang="zh-CN"/>
            </a:defPPr>
            <a:lvl1pPr>
              <a:lnSpc>
                <a:spcPct val="130000"/>
              </a:lnSpc>
              <a:defRPr sz="1400">
                <a:solidFill>
                  <a:schemeClr val="tx1">
                    <a:lumMod val="50000"/>
                    <a:lumOff val="50000"/>
                  </a:schemeClr>
                </a:solidFill>
              </a:defRPr>
            </a:lvl1pPr>
          </a:lstStyle>
          <a:p>
            <a:pPr>
              <a:spcAft>
                <a:spcPts val="1200"/>
              </a:spcAft>
            </a:pPr>
            <a:r>
              <a:rPr sz="2400" dirty="0"/>
              <a:t>该模块用于管理员工的个人信息，包括员工基本信息、出勤打卡情况、请假记录、餐饮及日常消费情况等。管理员可以通过该模块快速浏览员工信息，进行修改和删除，同时可以方便地查询员工信息。</a:t>
            </a:r>
            <a:endParaRPr sz="2400" dirty="0"/>
          </a:p>
        </p:txBody>
      </p:sp>
      <p:grpSp>
        <p:nvGrpSpPr>
          <p:cNvPr id="28" name="图形 202"/>
          <p:cNvGrpSpPr/>
          <p:nvPr/>
        </p:nvGrpSpPr>
        <p:grpSpPr>
          <a:xfrm>
            <a:off x="5093493" y="5082036"/>
            <a:ext cx="7098508" cy="3428047"/>
            <a:chOff x="4462462" y="5598920"/>
            <a:chExt cx="3267075" cy="781050"/>
          </a:xfrm>
        </p:grpSpPr>
        <p:sp>
          <p:nvSpPr>
            <p:cNvPr id="29" name="任意多边形: 形状 28"/>
            <p:cNvSpPr/>
            <p:nvPr/>
          </p:nvSpPr>
          <p:spPr>
            <a:xfrm>
              <a:off x="4462462" y="5696551"/>
              <a:ext cx="3267075" cy="683418"/>
            </a:xfrm>
            <a:custGeom>
              <a:avLst/>
              <a:gdLst>
                <a:gd name="connsiteX0" fmla="*/ -1009 w 3267075"/>
                <a:gd name="connsiteY0" fmla="*/ -665 h 683418"/>
                <a:gd name="connsiteX1" fmla="*/ 1632529 w 3267075"/>
                <a:gd name="connsiteY1" fmla="*/ 96966 h 683418"/>
                <a:gd name="connsiteX2" fmla="*/ 3266066 w 3267075"/>
                <a:gd name="connsiteY2" fmla="*/ -665 h 683418"/>
                <a:gd name="connsiteX3" fmla="*/ 3266066 w 3267075"/>
                <a:gd name="connsiteY3" fmla="*/ 585123 h 683418"/>
                <a:gd name="connsiteX4" fmla="*/ 1632529 w 3267075"/>
                <a:gd name="connsiteY4" fmla="*/ 682754 h 683418"/>
                <a:gd name="connsiteX5" fmla="*/ -1009 w 3267075"/>
                <a:gd name="connsiteY5" fmla="*/ 585123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7075" h="683418">
                  <a:moveTo>
                    <a:pt x="-1009" y="-665"/>
                  </a:moveTo>
                  <a:cubicBezTo>
                    <a:pt x="-1009" y="53256"/>
                    <a:pt x="730321" y="96966"/>
                    <a:pt x="1632529" y="96966"/>
                  </a:cubicBezTo>
                  <a:cubicBezTo>
                    <a:pt x="2534736" y="96966"/>
                    <a:pt x="3266066" y="53256"/>
                    <a:pt x="3266066" y="-665"/>
                  </a:cubicBezTo>
                  <a:lnTo>
                    <a:pt x="3266066" y="585123"/>
                  </a:lnTo>
                  <a:cubicBezTo>
                    <a:pt x="3266066" y="639044"/>
                    <a:pt x="2534736" y="682754"/>
                    <a:pt x="1632529" y="682754"/>
                  </a:cubicBezTo>
                  <a:cubicBezTo>
                    <a:pt x="730321" y="682754"/>
                    <a:pt x="-1009" y="639044"/>
                    <a:pt x="-1009" y="585123"/>
                  </a:cubicBezTo>
                  <a:close/>
                </a:path>
              </a:pathLst>
            </a:custGeom>
            <a:gradFill>
              <a:gsLst>
                <a:gs pos="100000">
                  <a:schemeClr val="accent1"/>
                </a:gs>
                <a:gs pos="13000">
                  <a:schemeClr val="accent1">
                    <a:lumMod val="60000"/>
                    <a:lumOff val="40000"/>
                  </a:schemeClr>
                </a:gs>
              </a:gsLst>
              <a:lin ang="2700000" scaled="1"/>
            </a:gradFill>
            <a:ln w="9525" cap="flat">
              <a:noFill/>
              <a:prstDash val="solid"/>
              <a:miter/>
            </a:ln>
          </p:spPr>
          <p:txBody>
            <a:bodyPr rtlCol="0" anchor="ctr"/>
            <a:lstStyle/>
            <a:p>
              <a:endParaRPr lang="zh-CN" altLang="en-US"/>
            </a:p>
          </p:txBody>
        </p:sp>
        <p:sp>
          <p:nvSpPr>
            <p:cNvPr id="30" name="任意多边形: 形状 29"/>
            <p:cNvSpPr/>
            <p:nvPr/>
          </p:nvSpPr>
          <p:spPr>
            <a:xfrm>
              <a:off x="4462462" y="5598920"/>
              <a:ext cx="3267075" cy="195262"/>
            </a:xfrm>
            <a:custGeom>
              <a:avLst/>
              <a:gdLst>
                <a:gd name="connsiteX0" fmla="*/ -1009 w 3267075"/>
                <a:gd name="connsiteY0" fmla="*/ 96966 h 195262"/>
                <a:gd name="connsiteX1" fmla="*/ 1632529 w 3267075"/>
                <a:gd name="connsiteY1" fmla="*/ -665 h 195262"/>
                <a:gd name="connsiteX2" fmla="*/ 3266066 w 3267075"/>
                <a:gd name="connsiteY2" fmla="*/ 96966 h 195262"/>
                <a:gd name="connsiteX3" fmla="*/ 1632529 w 3267075"/>
                <a:gd name="connsiteY3" fmla="*/ 194598 h 195262"/>
                <a:gd name="connsiteX4" fmla="*/ -1009 w 3267075"/>
                <a:gd name="connsiteY4" fmla="*/ 96966 h 195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075" h="195262">
                  <a:moveTo>
                    <a:pt x="-1009" y="96966"/>
                  </a:moveTo>
                  <a:cubicBezTo>
                    <a:pt x="-1009" y="43045"/>
                    <a:pt x="730321" y="-665"/>
                    <a:pt x="1632529" y="-665"/>
                  </a:cubicBezTo>
                  <a:cubicBezTo>
                    <a:pt x="2534736" y="-665"/>
                    <a:pt x="3266066" y="43045"/>
                    <a:pt x="3266066" y="96966"/>
                  </a:cubicBezTo>
                  <a:cubicBezTo>
                    <a:pt x="3266066" y="150887"/>
                    <a:pt x="2534736" y="194598"/>
                    <a:pt x="1632529" y="194598"/>
                  </a:cubicBezTo>
                  <a:cubicBezTo>
                    <a:pt x="730321" y="194598"/>
                    <a:pt x="-1009" y="150887"/>
                    <a:pt x="-1009" y="96966"/>
                  </a:cubicBezTo>
                  <a:close/>
                </a:path>
              </a:pathLst>
            </a:custGeom>
            <a:gradFill flip="none" rotWithShape="1">
              <a:gsLst>
                <a:gs pos="20000">
                  <a:schemeClr val="accent1">
                    <a:lumMod val="20000"/>
                    <a:lumOff val="80000"/>
                  </a:schemeClr>
                </a:gs>
                <a:gs pos="91000">
                  <a:schemeClr val="accent1">
                    <a:lumMod val="60000"/>
                    <a:lumOff val="40000"/>
                  </a:schemeClr>
                </a:gs>
              </a:gsLst>
              <a:path path="circle">
                <a:fillToRect r="100000" b="100000"/>
              </a:path>
              <a:tileRect l="-100000" t="-100000"/>
            </a:gradFill>
            <a:ln w="9525" cap="flat">
              <a:noFill/>
              <a:prstDash val="solid"/>
              <a:miter/>
            </a:ln>
          </p:spPr>
          <p:txBody>
            <a:bodyPr rtlCol="0" anchor="ctr"/>
            <a:lstStyle/>
            <a:p>
              <a:endParaRPr lang="zh-CN" altLang="en-US"/>
            </a:p>
          </p:txBody>
        </p:sp>
      </p:grpSp>
      <p:sp>
        <p:nvSpPr>
          <p:cNvPr id="32" name="矩形: 圆角 31"/>
          <p:cNvSpPr/>
          <p:nvPr/>
        </p:nvSpPr>
        <p:spPr>
          <a:xfrm>
            <a:off x="6071475" y="1904764"/>
            <a:ext cx="5286336" cy="3241440"/>
          </a:xfrm>
          <a:prstGeom prst="roundRect">
            <a:avLst>
              <a:gd name="adj" fmla="val 3733"/>
            </a:avLst>
          </a:prstGeom>
          <a:solidFill>
            <a:schemeClr val="bg1">
              <a:alpha val="80000"/>
            </a:schemeClr>
          </a:solidFill>
          <a:ln w="15875" cap="flat" cmpd="sng" algn="ctr">
            <a:noFill/>
            <a:prstDash val="solid"/>
            <a:miter lim="800000"/>
          </a:ln>
          <a:effectLst>
            <a:outerShdw blurRad="266700" dist="127000" dir="16200000" sx="98000" sy="98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117304" y="218124"/>
            <a:ext cx="4074695" cy="1098317"/>
          </a:xfrm>
          <a:custGeom>
            <a:avLst/>
            <a:gdLst/>
            <a:ahLst/>
            <a:cxnLst/>
            <a:rect l="l" t="t" r="r" b="b"/>
            <a:pathLst>
              <a:path w="1492525" h="402304">
                <a:moveTo>
                  <a:pt x="1171704" y="60623"/>
                </a:moveTo>
                <a:lnTo>
                  <a:pt x="1171704" y="193881"/>
                </a:lnTo>
                <a:lnTo>
                  <a:pt x="1200961" y="193881"/>
                </a:lnTo>
                <a:cubicBezTo>
                  <a:pt x="1210843" y="194092"/>
                  <a:pt x="1218368" y="191421"/>
                  <a:pt x="1223537" y="185869"/>
                </a:cubicBezTo>
                <a:cubicBezTo>
                  <a:pt x="1228707" y="180316"/>
                  <a:pt x="1231309" y="170617"/>
                  <a:pt x="1231344" y="156771"/>
                </a:cubicBezTo>
                <a:lnTo>
                  <a:pt x="1231344" y="97732"/>
                </a:lnTo>
                <a:cubicBezTo>
                  <a:pt x="1231309" y="83886"/>
                  <a:pt x="1228707" y="74187"/>
                  <a:pt x="1223537" y="68635"/>
                </a:cubicBezTo>
                <a:cubicBezTo>
                  <a:pt x="1218368" y="63083"/>
                  <a:pt x="1210843" y="60412"/>
                  <a:pt x="1200961" y="60623"/>
                </a:cubicBezTo>
                <a:close/>
                <a:moveTo>
                  <a:pt x="312889" y="56127"/>
                </a:moveTo>
                <a:cubicBezTo>
                  <a:pt x="302939" y="55987"/>
                  <a:pt x="295133" y="58938"/>
                  <a:pt x="289471" y="64980"/>
                </a:cubicBezTo>
                <a:cubicBezTo>
                  <a:pt x="283810" y="71023"/>
                  <a:pt x="280927" y="81000"/>
                  <a:pt x="280822" y="94912"/>
                </a:cubicBezTo>
                <a:lnTo>
                  <a:pt x="280822" y="307391"/>
                </a:lnTo>
                <a:cubicBezTo>
                  <a:pt x="280927" y="321303"/>
                  <a:pt x="283810" y="331280"/>
                  <a:pt x="289471" y="337323"/>
                </a:cubicBezTo>
                <a:cubicBezTo>
                  <a:pt x="295133" y="343366"/>
                  <a:pt x="302939" y="346317"/>
                  <a:pt x="312889" y="346176"/>
                </a:cubicBezTo>
                <a:cubicBezTo>
                  <a:pt x="322840" y="346317"/>
                  <a:pt x="330646" y="343366"/>
                  <a:pt x="336307" y="337323"/>
                </a:cubicBezTo>
                <a:cubicBezTo>
                  <a:pt x="341968" y="331280"/>
                  <a:pt x="344852" y="321303"/>
                  <a:pt x="344957" y="307391"/>
                </a:cubicBezTo>
                <a:lnTo>
                  <a:pt x="344957" y="94912"/>
                </a:lnTo>
                <a:cubicBezTo>
                  <a:pt x="344852" y="81000"/>
                  <a:pt x="341968" y="71023"/>
                  <a:pt x="336307" y="64980"/>
                </a:cubicBezTo>
                <a:cubicBezTo>
                  <a:pt x="330646" y="58938"/>
                  <a:pt x="322840" y="55987"/>
                  <a:pt x="312889" y="56127"/>
                </a:cubicBezTo>
                <a:close/>
                <a:moveTo>
                  <a:pt x="1301524" y="4496"/>
                </a:moveTo>
                <a:lnTo>
                  <a:pt x="1492525" y="4496"/>
                </a:lnTo>
                <a:lnTo>
                  <a:pt x="1492525" y="60623"/>
                </a:lnTo>
                <a:lnTo>
                  <a:pt x="1427898" y="60623"/>
                </a:lnTo>
                <a:lnTo>
                  <a:pt x="1427898" y="397808"/>
                </a:lnTo>
                <a:lnTo>
                  <a:pt x="1366151" y="397808"/>
                </a:lnTo>
                <a:lnTo>
                  <a:pt x="1366151" y="60623"/>
                </a:lnTo>
                <a:lnTo>
                  <a:pt x="1301524" y="60623"/>
                </a:lnTo>
                <a:close/>
                <a:moveTo>
                  <a:pt x="1109957" y="4496"/>
                </a:moveTo>
                <a:lnTo>
                  <a:pt x="1200961" y="4496"/>
                </a:lnTo>
                <a:cubicBezTo>
                  <a:pt x="1231845" y="4611"/>
                  <a:pt x="1254927" y="12940"/>
                  <a:pt x="1270208" y="29481"/>
                </a:cubicBezTo>
                <a:cubicBezTo>
                  <a:pt x="1285488" y="46023"/>
                  <a:pt x="1293116" y="70085"/>
                  <a:pt x="1293091" y="101668"/>
                </a:cubicBezTo>
                <a:lnTo>
                  <a:pt x="1293091" y="152835"/>
                </a:lnTo>
                <a:cubicBezTo>
                  <a:pt x="1293116" y="184418"/>
                  <a:pt x="1285488" y="208481"/>
                  <a:pt x="1270208" y="225023"/>
                </a:cubicBezTo>
                <a:cubicBezTo>
                  <a:pt x="1254927" y="241564"/>
                  <a:pt x="1231845" y="249893"/>
                  <a:pt x="1200961" y="250008"/>
                </a:cubicBezTo>
                <a:lnTo>
                  <a:pt x="1171704" y="250008"/>
                </a:lnTo>
                <a:lnTo>
                  <a:pt x="1171704" y="397808"/>
                </a:lnTo>
                <a:lnTo>
                  <a:pt x="1109957" y="397808"/>
                </a:lnTo>
                <a:close/>
                <a:moveTo>
                  <a:pt x="900407" y="4496"/>
                </a:moveTo>
                <a:lnTo>
                  <a:pt x="1068930" y="4496"/>
                </a:lnTo>
                <a:lnTo>
                  <a:pt x="1068930" y="60623"/>
                </a:lnTo>
                <a:lnTo>
                  <a:pt x="962154" y="60623"/>
                </a:lnTo>
                <a:lnTo>
                  <a:pt x="962154" y="170278"/>
                </a:lnTo>
                <a:lnTo>
                  <a:pt x="1047013" y="170278"/>
                </a:lnTo>
                <a:lnTo>
                  <a:pt x="1047013" y="226406"/>
                </a:lnTo>
                <a:lnTo>
                  <a:pt x="962154" y="226406"/>
                </a:lnTo>
                <a:lnTo>
                  <a:pt x="962154" y="341681"/>
                </a:lnTo>
                <a:lnTo>
                  <a:pt x="1068930" y="341681"/>
                </a:lnTo>
                <a:lnTo>
                  <a:pt x="1068930" y="397808"/>
                </a:lnTo>
                <a:lnTo>
                  <a:pt x="900407" y="397808"/>
                </a:lnTo>
                <a:close/>
                <a:moveTo>
                  <a:pt x="442645" y="4496"/>
                </a:moveTo>
                <a:lnTo>
                  <a:pt x="520146" y="4496"/>
                </a:lnTo>
                <a:lnTo>
                  <a:pt x="582576" y="239922"/>
                </a:lnTo>
                <a:lnTo>
                  <a:pt x="583701" y="239922"/>
                </a:lnTo>
                <a:lnTo>
                  <a:pt x="583701" y="4496"/>
                </a:lnTo>
                <a:lnTo>
                  <a:pt x="638704" y="4496"/>
                </a:lnTo>
                <a:lnTo>
                  <a:pt x="638704" y="397808"/>
                </a:lnTo>
                <a:lnTo>
                  <a:pt x="575265" y="397808"/>
                </a:lnTo>
                <a:lnTo>
                  <a:pt x="499336" y="112939"/>
                </a:lnTo>
                <a:lnTo>
                  <a:pt x="498211" y="112939"/>
                </a:lnTo>
                <a:lnTo>
                  <a:pt x="498211" y="397808"/>
                </a:lnTo>
                <a:lnTo>
                  <a:pt x="442645" y="397808"/>
                </a:lnTo>
                <a:close/>
                <a:moveTo>
                  <a:pt x="768401" y="0"/>
                </a:moveTo>
                <a:cubicBezTo>
                  <a:pt x="798796" y="186"/>
                  <a:pt x="821738" y="8794"/>
                  <a:pt x="837228" y="25826"/>
                </a:cubicBezTo>
                <a:cubicBezTo>
                  <a:pt x="852719" y="42858"/>
                  <a:pt x="860487" y="67198"/>
                  <a:pt x="860532" y="98847"/>
                </a:cubicBezTo>
                <a:lnTo>
                  <a:pt x="860532" y="137071"/>
                </a:lnTo>
                <a:lnTo>
                  <a:pt x="802157" y="137071"/>
                </a:lnTo>
                <a:lnTo>
                  <a:pt x="802157" y="94912"/>
                </a:lnTo>
                <a:cubicBezTo>
                  <a:pt x="802051" y="81000"/>
                  <a:pt x="799168" y="71023"/>
                  <a:pt x="793507" y="64980"/>
                </a:cubicBezTo>
                <a:cubicBezTo>
                  <a:pt x="787846" y="58938"/>
                  <a:pt x="780040" y="55987"/>
                  <a:pt x="770089" y="56127"/>
                </a:cubicBezTo>
                <a:cubicBezTo>
                  <a:pt x="760138" y="55987"/>
                  <a:pt x="752332" y="58938"/>
                  <a:pt x="746671" y="64980"/>
                </a:cubicBezTo>
                <a:cubicBezTo>
                  <a:pt x="741010" y="71023"/>
                  <a:pt x="738127" y="81000"/>
                  <a:pt x="738022" y="94912"/>
                </a:cubicBezTo>
                <a:lnTo>
                  <a:pt x="738022" y="307391"/>
                </a:lnTo>
                <a:cubicBezTo>
                  <a:pt x="738127" y="321280"/>
                  <a:pt x="741010" y="331164"/>
                  <a:pt x="746671" y="337042"/>
                </a:cubicBezTo>
                <a:cubicBezTo>
                  <a:pt x="752332" y="342921"/>
                  <a:pt x="760138" y="345778"/>
                  <a:pt x="770089" y="345615"/>
                </a:cubicBezTo>
                <a:cubicBezTo>
                  <a:pt x="780040" y="345778"/>
                  <a:pt x="787846" y="342921"/>
                  <a:pt x="793507" y="337042"/>
                </a:cubicBezTo>
                <a:cubicBezTo>
                  <a:pt x="799168" y="331164"/>
                  <a:pt x="802051" y="321280"/>
                  <a:pt x="802157" y="307391"/>
                </a:cubicBezTo>
                <a:lnTo>
                  <a:pt x="802157" y="251180"/>
                </a:lnTo>
                <a:lnTo>
                  <a:pt x="860532" y="251180"/>
                </a:lnTo>
                <a:lnTo>
                  <a:pt x="860532" y="303456"/>
                </a:lnTo>
                <a:cubicBezTo>
                  <a:pt x="860487" y="335105"/>
                  <a:pt x="852719" y="359445"/>
                  <a:pt x="837228" y="376477"/>
                </a:cubicBezTo>
                <a:cubicBezTo>
                  <a:pt x="821738" y="393509"/>
                  <a:pt x="798796" y="402118"/>
                  <a:pt x="768401" y="402304"/>
                </a:cubicBezTo>
                <a:cubicBezTo>
                  <a:pt x="738010" y="402118"/>
                  <a:pt x="715069" y="393509"/>
                  <a:pt x="699579" y="376477"/>
                </a:cubicBezTo>
                <a:cubicBezTo>
                  <a:pt x="684088" y="359445"/>
                  <a:pt x="676320" y="335105"/>
                  <a:pt x="676275" y="303456"/>
                </a:cubicBezTo>
                <a:lnTo>
                  <a:pt x="676275" y="98847"/>
                </a:lnTo>
                <a:cubicBezTo>
                  <a:pt x="676320" y="67198"/>
                  <a:pt x="684088" y="42858"/>
                  <a:pt x="699579" y="25826"/>
                </a:cubicBezTo>
                <a:cubicBezTo>
                  <a:pt x="715069" y="8794"/>
                  <a:pt x="738010" y="186"/>
                  <a:pt x="768401" y="0"/>
                </a:cubicBezTo>
                <a:close/>
                <a:moveTo>
                  <a:pt x="312889" y="0"/>
                </a:moveTo>
                <a:cubicBezTo>
                  <a:pt x="343353" y="186"/>
                  <a:pt x="366576" y="8794"/>
                  <a:pt x="382558" y="25826"/>
                </a:cubicBezTo>
                <a:cubicBezTo>
                  <a:pt x="398540" y="42858"/>
                  <a:pt x="406589" y="67198"/>
                  <a:pt x="406704" y="98847"/>
                </a:cubicBezTo>
                <a:lnTo>
                  <a:pt x="406704" y="303456"/>
                </a:lnTo>
                <a:cubicBezTo>
                  <a:pt x="406589" y="335105"/>
                  <a:pt x="398540" y="359445"/>
                  <a:pt x="382558" y="376477"/>
                </a:cubicBezTo>
                <a:cubicBezTo>
                  <a:pt x="366576" y="393509"/>
                  <a:pt x="343353" y="402118"/>
                  <a:pt x="312889" y="402304"/>
                </a:cubicBezTo>
                <a:cubicBezTo>
                  <a:pt x="282426" y="402118"/>
                  <a:pt x="259203" y="393509"/>
                  <a:pt x="243221" y="376477"/>
                </a:cubicBezTo>
                <a:cubicBezTo>
                  <a:pt x="227239" y="359445"/>
                  <a:pt x="219190" y="335105"/>
                  <a:pt x="219075" y="303456"/>
                </a:cubicBezTo>
                <a:lnTo>
                  <a:pt x="219075" y="98847"/>
                </a:lnTo>
                <a:cubicBezTo>
                  <a:pt x="219190" y="67198"/>
                  <a:pt x="227239" y="42858"/>
                  <a:pt x="243221" y="25826"/>
                </a:cubicBezTo>
                <a:cubicBezTo>
                  <a:pt x="259203" y="8794"/>
                  <a:pt x="282426" y="186"/>
                  <a:pt x="312889" y="0"/>
                </a:cubicBezTo>
                <a:close/>
                <a:moveTo>
                  <a:pt x="92127" y="0"/>
                </a:moveTo>
                <a:cubicBezTo>
                  <a:pt x="122521" y="186"/>
                  <a:pt x="145463" y="8794"/>
                  <a:pt x="160954" y="25826"/>
                </a:cubicBezTo>
                <a:cubicBezTo>
                  <a:pt x="176444" y="42858"/>
                  <a:pt x="184212" y="67198"/>
                  <a:pt x="184257" y="98847"/>
                </a:cubicBezTo>
                <a:lnTo>
                  <a:pt x="184257" y="137071"/>
                </a:lnTo>
                <a:lnTo>
                  <a:pt x="125882" y="137071"/>
                </a:lnTo>
                <a:lnTo>
                  <a:pt x="125882" y="94912"/>
                </a:lnTo>
                <a:cubicBezTo>
                  <a:pt x="125777" y="81000"/>
                  <a:pt x="122893" y="71023"/>
                  <a:pt x="117232" y="64980"/>
                </a:cubicBezTo>
                <a:cubicBezTo>
                  <a:pt x="111571" y="58938"/>
                  <a:pt x="103765" y="55987"/>
                  <a:pt x="93814" y="56127"/>
                </a:cubicBezTo>
                <a:cubicBezTo>
                  <a:pt x="83864" y="55987"/>
                  <a:pt x="76058" y="58938"/>
                  <a:pt x="70396" y="64980"/>
                </a:cubicBezTo>
                <a:cubicBezTo>
                  <a:pt x="64735" y="71023"/>
                  <a:pt x="61852" y="81000"/>
                  <a:pt x="61747" y="94912"/>
                </a:cubicBezTo>
                <a:lnTo>
                  <a:pt x="61747" y="307391"/>
                </a:lnTo>
                <a:cubicBezTo>
                  <a:pt x="61852" y="321280"/>
                  <a:pt x="64735" y="331164"/>
                  <a:pt x="70396" y="337042"/>
                </a:cubicBezTo>
                <a:cubicBezTo>
                  <a:pt x="76058" y="342921"/>
                  <a:pt x="83864" y="345778"/>
                  <a:pt x="93814" y="345615"/>
                </a:cubicBezTo>
                <a:cubicBezTo>
                  <a:pt x="103765" y="345778"/>
                  <a:pt x="111571" y="342921"/>
                  <a:pt x="117232" y="337042"/>
                </a:cubicBezTo>
                <a:cubicBezTo>
                  <a:pt x="122893" y="331164"/>
                  <a:pt x="125777" y="321280"/>
                  <a:pt x="125882" y="307391"/>
                </a:cubicBezTo>
                <a:lnTo>
                  <a:pt x="125882" y="251180"/>
                </a:lnTo>
                <a:lnTo>
                  <a:pt x="184257" y="251180"/>
                </a:lnTo>
                <a:lnTo>
                  <a:pt x="184257" y="303456"/>
                </a:lnTo>
                <a:cubicBezTo>
                  <a:pt x="184212" y="335105"/>
                  <a:pt x="176444" y="359445"/>
                  <a:pt x="160954" y="376477"/>
                </a:cubicBezTo>
                <a:cubicBezTo>
                  <a:pt x="145463" y="393509"/>
                  <a:pt x="122521" y="402118"/>
                  <a:pt x="92127" y="402304"/>
                </a:cubicBezTo>
                <a:cubicBezTo>
                  <a:pt x="61735" y="402118"/>
                  <a:pt x="38794" y="393509"/>
                  <a:pt x="23304" y="376477"/>
                </a:cubicBezTo>
                <a:cubicBezTo>
                  <a:pt x="7813" y="359445"/>
                  <a:pt x="45" y="335105"/>
                  <a:pt x="0" y="303456"/>
                </a:cubicBezTo>
                <a:lnTo>
                  <a:pt x="0" y="98847"/>
                </a:lnTo>
                <a:cubicBezTo>
                  <a:pt x="45" y="67198"/>
                  <a:pt x="7813" y="42858"/>
                  <a:pt x="23304" y="25826"/>
                </a:cubicBezTo>
                <a:cubicBezTo>
                  <a:pt x="38794" y="8794"/>
                  <a:pt x="61735" y="186"/>
                  <a:pt x="92127" y="0"/>
                </a:cubicBezTo>
                <a:close/>
              </a:path>
            </a:pathLst>
          </a:custGeom>
          <a:solidFill>
            <a:schemeClr val="bg1">
              <a:alpha val="2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latin typeface="Bebas Neue" panose="020B0606020202050201" pitchFamily="34" charset="0"/>
            </a:endParaRPr>
          </a:p>
        </p:txBody>
      </p:sp>
      <p:sp>
        <p:nvSpPr>
          <p:cNvPr id="37" name="文本框 36"/>
          <p:cNvSpPr txBox="1"/>
          <p:nvPr/>
        </p:nvSpPr>
        <p:spPr>
          <a:xfrm>
            <a:off x="1037609" y="2362843"/>
            <a:ext cx="3596399" cy="583565"/>
          </a:xfrm>
          <a:prstGeom prst="rect">
            <a:avLst/>
          </a:prstGeom>
          <a:noFill/>
        </p:spPr>
        <p:txBody>
          <a:bodyPr wrap="square" rtlCol="0">
            <a:spAutoFit/>
          </a:bodyPr>
          <a:lstStyle>
            <a:defPPr>
              <a:defRPr lang="zh-CN"/>
            </a:defPPr>
            <a:lvl1pPr>
              <a:defRPr sz="3200">
                <a:gradFill>
                  <a:gsLst>
                    <a:gs pos="12000">
                      <a:schemeClr val="accent2"/>
                    </a:gs>
                    <a:gs pos="84000">
                      <a:schemeClr val="accent1"/>
                    </a:gs>
                  </a:gsLst>
                  <a:path path="circle">
                    <a:fillToRect l="100000" t="100000"/>
                  </a:path>
                </a:gradFill>
                <a:latin typeface="+mj-lt"/>
              </a:defRPr>
            </a:lvl1pPr>
          </a:lstStyle>
          <a:p>
            <a:r>
              <a:rPr lang="zh-CN" altLang="en-US" dirty="0">
                <a:latin typeface="+mj-ea"/>
                <a:ea typeface="+mj-ea"/>
              </a:rPr>
              <a:t>职工模块</a:t>
            </a:r>
            <a:endParaRPr lang="zh-CN" altLang="en-US" dirty="0">
              <a:latin typeface="+mj-ea"/>
              <a:ea typeface="+mj-ea"/>
            </a:endParaRPr>
          </a:p>
        </p:txBody>
      </p:sp>
      <p:pic>
        <p:nvPicPr>
          <p:cNvPr id="5" name="图片 4"/>
          <p:cNvPicPr>
            <a:picLocks noChangeAspect="1"/>
          </p:cNvPicPr>
          <p:nvPr>
            <p:custDataLst>
              <p:tags r:id="rId1"/>
            </p:custDataLst>
          </p:nvPr>
        </p:nvPicPr>
        <p:blipFill>
          <a:blip r:embed="rId2"/>
          <a:srcRect b="18464"/>
          <a:stretch>
            <a:fillRect/>
          </a:stretch>
        </p:blipFill>
        <p:spPr>
          <a:xfrm>
            <a:off x="6071235" y="2199640"/>
            <a:ext cx="5348605" cy="3580765"/>
          </a:xfrm>
          <a:prstGeom prst="round1Rect">
            <a:avLst/>
          </a:prstGeom>
          <a:effectLst>
            <a:reflection blurRad="6350" stA="50000" endA="300" endPos="55500" dist="508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矩形: 圆顶角 4"/>
          <p:cNvSpPr/>
          <p:nvPr/>
        </p:nvSpPr>
        <p:spPr>
          <a:xfrm>
            <a:off x="874714" y="720234"/>
            <a:ext cx="5036560" cy="5081126"/>
          </a:xfrm>
          <a:custGeom>
            <a:avLst/>
            <a:gdLst>
              <a:gd name="connsiteX0" fmla="*/ 0 w 5028247"/>
              <a:gd name="connsiteY0" fmla="*/ 0 h 4964746"/>
              <a:gd name="connsiteX1" fmla="*/ 5028247 w 5028247"/>
              <a:gd name="connsiteY1" fmla="*/ 0 h 4964746"/>
              <a:gd name="connsiteX2" fmla="*/ 5028247 w 5028247"/>
              <a:gd name="connsiteY2" fmla="*/ 0 h 4964746"/>
              <a:gd name="connsiteX3" fmla="*/ 5028247 w 5028247"/>
              <a:gd name="connsiteY3" fmla="*/ 4964746 h 4964746"/>
              <a:gd name="connsiteX4" fmla="*/ 5028247 w 5028247"/>
              <a:gd name="connsiteY4" fmla="*/ 4964746 h 4964746"/>
              <a:gd name="connsiteX5" fmla="*/ 0 w 5028247"/>
              <a:gd name="connsiteY5" fmla="*/ 4964746 h 4964746"/>
              <a:gd name="connsiteX6" fmla="*/ 0 w 5028247"/>
              <a:gd name="connsiteY6" fmla="*/ 4964746 h 4964746"/>
              <a:gd name="connsiteX7" fmla="*/ 0 w 5028247"/>
              <a:gd name="connsiteY7" fmla="*/ 0 h 4964746"/>
              <a:gd name="connsiteX8" fmla="*/ 0 w 5028247"/>
              <a:gd name="connsiteY8" fmla="*/ 0 h 4964746"/>
              <a:gd name="connsiteX0-1" fmla="*/ 0 w 5028247"/>
              <a:gd name="connsiteY0-2" fmla="*/ 0 h 4964746"/>
              <a:gd name="connsiteX1-3" fmla="*/ 5028247 w 5028247"/>
              <a:gd name="connsiteY1-4" fmla="*/ 0 h 4964746"/>
              <a:gd name="connsiteX2-5" fmla="*/ 5028247 w 5028247"/>
              <a:gd name="connsiteY2-6" fmla="*/ 0 h 4964746"/>
              <a:gd name="connsiteX3-7" fmla="*/ 5028247 w 5028247"/>
              <a:gd name="connsiteY3-8" fmla="*/ 4964746 h 4964746"/>
              <a:gd name="connsiteX4-9" fmla="*/ 5028247 w 5028247"/>
              <a:gd name="connsiteY4-10" fmla="*/ 4964746 h 4964746"/>
              <a:gd name="connsiteX5-11" fmla="*/ 1427912 w 5028247"/>
              <a:gd name="connsiteY5-12" fmla="*/ 4151022 h 4964746"/>
              <a:gd name="connsiteX6-13" fmla="*/ 0 w 5028247"/>
              <a:gd name="connsiteY6-14" fmla="*/ 4964746 h 4964746"/>
              <a:gd name="connsiteX7-15" fmla="*/ 0 w 5028247"/>
              <a:gd name="connsiteY7-16" fmla="*/ 4964746 h 4964746"/>
              <a:gd name="connsiteX8-17" fmla="*/ 0 w 5028247"/>
              <a:gd name="connsiteY8-18" fmla="*/ 0 h 4964746"/>
              <a:gd name="connsiteX9" fmla="*/ 0 w 5028247"/>
              <a:gd name="connsiteY9" fmla="*/ 0 h 4964746"/>
              <a:gd name="connsiteX0-19" fmla="*/ 0 w 5028247"/>
              <a:gd name="connsiteY0-20" fmla="*/ 0 h 4964746"/>
              <a:gd name="connsiteX1-21" fmla="*/ 5028247 w 5028247"/>
              <a:gd name="connsiteY1-22" fmla="*/ 0 h 4964746"/>
              <a:gd name="connsiteX2-23" fmla="*/ 5028247 w 5028247"/>
              <a:gd name="connsiteY2-24" fmla="*/ 0 h 4964746"/>
              <a:gd name="connsiteX3-25" fmla="*/ 5028247 w 5028247"/>
              <a:gd name="connsiteY3-26" fmla="*/ 4964746 h 4964746"/>
              <a:gd name="connsiteX4-27" fmla="*/ 5028247 w 5028247"/>
              <a:gd name="connsiteY4-28" fmla="*/ 4964746 h 4964746"/>
              <a:gd name="connsiteX5-29" fmla="*/ 2683134 w 5028247"/>
              <a:gd name="connsiteY5-30" fmla="*/ 4051270 h 4964746"/>
              <a:gd name="connsiteX6-31" fmla="*/ 1427912 w 5028247"/>
              <a:gd name="connsiteY6-32" fmla="*/ 4151022 h 4964746"/>
              <a:gd name="connsiteX7-33" fmla="*/ 0 w 5028247"/>
              <a:gd name="connsiteY7-34" fmla="*/ 4964746 h 4964746"/>
              <a:gd name="connsiteX8-35" fmla="*/ 0 w 5028247"/>
              <a:gd name="connsiteY8-36" fmla="*/ 4964746 h 4964746"/>
              <a:gd name="connsiteX9-37" fmla="*/ 0 w 5028247"/>
              <a:gd name="connsiteY9-38" fmla="*/ 0 h 4964746"/>
              <a:gd name="connsiteX10" fmla="*/ 0 w 5028247"/>
              <a:gd name="connsiteY10" fmla="*/ 0 h 4964746"/>
              <a:gd name="connsiteX0-39" fmla="*/ 0 w 5028247"/>
              <a:gd name="connsiteY0-40" fmla="*/ 0 h 4964746"/>
              <a:gd name="connsiteX1-41" fmla="*/ 5028247 w 5028247"/>
              <a:gd name="connsiteY1-42" fmla="*/ 0 h 4964746"/>
              <a:gd name="connsiteX2-43" fmla="*/ 5028247 w 5028247"/>
              <a:gd name="connsiteY2-44" fmla="*/ 0 h 4964746"/>
              <a:gd name="connsiteX3-45" fmla="*/ 5028247 w 5028247"/>
              <a:gd name="connsiteY3-46" fmla="*/ 4964746 h 4964746"/>
              <a:gd name="connsiteX4-47" fmla="*/ 4795491 w 5028247"/>
              <a:gd name="connsiteY4-48" fmla="*/ 3817590 h 4964746"/>
              <a:gd name="connsiteX5-49" fmla="*/ 2683134 w 5028247"/>
              <a:gd name="connsiteY5-50" fmla="*/ 4051270 h 4964746"/>
              <a:gd name="connsiteX6-51" fmla="*/ 1427912 w 5028247"/>
              <a:gd name="connsiteY6-52" fmla="*/ 4151022 h 4964746"/>
              <a:gd name="connsiteX7-53" fmla="*/ 0 w 5028247"/>
              <a:gd name="connsiteY7-54" fmla="*/ 4964746 h 4964746"/>
              <a:gd name="connsiteX8-55" fmla="*/ 0 w 5028247"/>
              <a:gd name="connsiteY8-56" fmla="*/ 4964746 h 4964746"/>
              <a:gd name="connsiteX9-57" fmla="*/ 0 w 5028247"/>
              <a:gd name="connsiteY9-58" fmla="*/ 0 h 4964746"/>
              <a:gd name="connsiteX10-59" fmla="*/ 0 w 5028247"/>
              <a:gd name="connsiteY10-60" fmla="*/ 0 h 4964746"/>
              <a:gd name="connsiteX0-61" fmla="*/ 0 w 5036560"/>
              <a:gd name="connsiteY0-62" fmla="*/ 0 h 4964746"/>
              <a:gd name="connsiteX1-63" fmla="*/ 5028247 w 5036560"/>
              <a:gd name="connsiteY1-64" fmla="*/ 0 h 4964746"/>
              <a:gd name="connsiteX2-65" fmla="*/ 5028247 w 5036560"/>
              <a:gd name="connsiteY2-66" fmla="*/ 0 h 4964746"/>
              <a:gd name="connsiteX3-67" fmla="*/ 5036560 w 5036560"/>
              <a:gd name="connsiteY3-68" fmla="*/ 2936441 h 4964746"/>
              <a:gd name="connsiteX4-69" fmla="*/ 4795491 w 5036560"/>
              <a:gd name="connsiteY4-70" fmla="*/ 3817590 h 4964746"/>
              <a:gd name="connsiteX5-71" fmla="*/ 2683134 w 5036560"/>
              <a:gd name="connsiteY5-72" fmla="*/ 4051270 h 4964746"/>
              <a:gd name="connsiteX6-73" fmla="*/ 1427912 w 5036560"/>
              <a:gd name="connsiteY6-74" fmla="*/ 4151022 h 4964746"/>
              <a:gd name="connsiteX7-75" fmla="*/ 0 w 5036560"/>
              <a:gd name="connsiteY7-76" fmla="*/ 4964746 h 4964746"/>
              <a:gd name="connsiteX8-77" fmla="*/ 0 w 5036560"/>
              <a:gd name="connsiteY8-78" fmla="*/ 4964746 h 4964746"/>
              <a:gd name="connsiteX9-79" fmla="*/ 0 w 5036560"/>
              <a:gd name="connsiteY9-80" fmla="*/ 0 h 4964746"/>
              <a:gd name="connsiteX10-81" fmla="*/ 0 w 5036560"/>
              <a:gd name="connsiteY10-82" fmla="*/ 0 h 4964746"/>
              <a:gd name="connsiteX0-83" fmla="*/ 0 w 5036560"/>
              <a:gd name="connsiteY0-84" fmla="*/ 0 h 4964746"/>
              <a:gd name="connsiteX1-85" fmla="*/ 5028247 w 5036560"/>
              <a:gd name="connsiteY1-86" fmla="*/ 0 h 4964746"/>
              <a:gd name="connsiteX2-87" fmla="*/ 5028247 w 5036560"/>
              <a:gd name="connsiteY2-88" fmla="*/ 0 h 4964746"/>
              <a:gd name="connsiteX3-89" fmla="*/ 5036560 w 5036560"/>
              <a:gd name="connsiteY3-90" fmla="*/ 2936441 h 4964746"/>
              <a:gd name="connsiteX4-91" fmla="*/ 4554422 w 5036560"/>
              <a:gd name="connsiteY4-92" fmla="*/ 3551583 h 4964746"/>
              <a:gd name="connsiteX5-93" fmla="*/ 2683134 w 5036560"/>
              <a:gd name="connsiteY5-94" fmla="*/ 4051270 h 4964746"/>
              <a:gd name="connsiteX6-95" fmla="*/ 1427912 w 5036560"/>
              <a:gd name="connsiteY6-96" fmla="*/ 4151022 h 4964746"/>
              <a:gd name="connsiteX7-97" fmla="*/ 0 w 5036560"/>
              <a:gd name="connsiteY7-98" fmla="*/ 4964746 h 4964746"/>
              <a:gd name="connsiteX8-99" fmla="*/ 0 w 5036560"/>
              <a:gd name="connsiteY8-100" fmla="*/ 4964746 h 4964746"/>
              <a:gd name="connsiteX9-101" fmla="*/ 0 w 5036560"/>
              <a:gd name="connsiteY9-102" fmla="*/ 0 h 4964746"/>
              <a:gd name="connsiteX10-103" fmla="*/ 0 w 5036560"/>
              <a:gd name="connsiteY10-104" fmla="*/ 0 h 4964746"/>
              <a:gd name="connsiteX0-105" fmla="*/ 0 w 5036560"/>
              <a:gd name="connsiteY0-106" fmla="*/ 0 h 4964746"/>
              <a:gd name="connsiteX1-107" fmla="*/ 5028247 w 5036560"/>
              <a:gd name="connsiteY1-108" fmla="*/ 0 h 4964746"/>
              <a:gd name="connsiteX2-109" fmla="*/ 5028247 w 5036560"/>
              <a:gd name="connsiteY2-110" fmla="*/ 0 h 4964746"/>
              <a:gd name="connsiteX3-111" fmla="*/ 5036560 w 5036560"/>
              <a:gd name="connsiteY3-112" fmla="*/ 2936441 h 4964746"/>
              <a:gd name="connsiteX4-113" fmla="*/ 4554422 w 5036560"/>
              <a:gd name="connsiteY4-114" fmla="*/ 3551583 h 4964746"/>
              <a:gd name="connsiteX5-115" fmla="*/ 2683134 w 5036560"/>
              <a:gd name="connsiteY5-116" fmla="*/ 4051270 h 4964746"/>
              <a:gd name="connsiteX6-117" fmla="*/ 1427912 w 5036560"/>
              <a:gd name="connsiteY6-118" fmla="*/ 4151022 h 4964746"/>
              <a:gd name="connsiteX7-119" fmla="*/ 0 w 5036560"/>
              <a:gd name="connsiteY7-120" fmla="*/ 4964746 h 4964746"/>
              <a:gd name="connsiteX8-121" fmla="*/ 0 w 5036560"/>
              <a:gd name="connsiteY8-122" fmla="*/ 4964746 h 4964746"/>
              <a:gd name="connsiteX9-123" fmla="*/ 0 w 5036560"/>
              <a:gd name="connsiteY9-124" fmla="*/ 0 h 4964746"/>
              <a:gd name="connsiteX10-125" fmla="*/ 0 w 5036560"/>
              <a:gd name="connsiteY10-126" fmla="*/ 0 h 4964746"/>
              <a:gd name="connsiteX0-127" fmla="*/ 0 w 5036560"/>
              <a:gd name="connsiteY0-128" fmla="*/ 0 h 4964746"/>
              <a:gd name="connsiteX1-129" fmla="*/ 5028247 w 5036560"/>
              <a:gd name="connsiteY1-130" fmla="*/ 0 h 4964746"/>
              <a:gd name="connsiteX2-131" fmla="*/ 5028247 w 5036560"/>
              <a:gd name="connsiteY2-132" fmla="*/ 0 h 4964746"/>
              <a:gd name="connsiteX3-133" fmla="*/ 5036560 w 5036560"/>
              <a:gd name="connsiteY3-134" fmla="*/ 2936441 h 4964746"/>
              <a:gd name="connsiteX4-135" fmla="*/ 4554422 w 5036560"/>
              <a:gd name="connsiteY4-136" fmla="*/ 3551583 h 4964746"/>
              <a:gd name="connsiteX5-137" fmla="*/ 3223461 w 5036560"/>
              <a:gd name="connsiteY5-138" fmla="*/ 3710448 h 4964746"/>
              <a:gd name="connsiteX6-139" fmla="*/ 2683134 w 5036560"/>
              <a:gd name="connsiteY6-140" fmla="*/ 4051270 h 4964746"/>
              <a:gd name="connsiteX7-141" fmla="*/ 1427912 w 5036560"/>
              <a:gd name="connsiteY7-142" fmla="*/ 4151022 h 4964746"/>
              <a:gd name="connsiteX8-143" fmla="*/ 0 w 5036560"/>
              <a:gd name="connsiteY8-144" fmla="*/ 4964746 h 4964746"/>
              <a:gd name="connsiteX9-145" fmla="*/ 0 w 5036560"/>
              <a:gd name="connsiteY9-146" fmla="*/ 4964746 h 4964746"/>
              <a:gd name="connsiteX10-147" fmla="*/ 0 w 5036560"/>
              <a:gd name="connsiteY10-148" fmla="*/ 0 h 4964746"/>
              <a:gd name="connsiteX11" fmla="*/ 0 w 5036560"/>
              <a:gd name="connsiteY11" fmla="*/ 0 h 4964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 y="connsiteY11"/>
              </a:cxn>
            </a:cxnLst>
            <a:rect l="l" t="t" r="r" b="b"/>
            <a:pathLst>
              <a:path w="5036560" h="4964746">
                <a:moveTo>
                  <a:pt x="0" y="0"/>
                </a:moveTo>
                <a:lnTo>
                  <a:pt x="5028247" y="0"/>
                </a:lnTo>
                <a:lnTo>
                  <a:pt x="5028247" y="0"/>
                </a:lnTo>
                <a:lnTo>
                  <a:pt x="5036560" y="2936441"/>
                </a:lnTo>
                <a:lnTo>
                  <a:pt x="4554422" y="3551583"/>
                </a:lnTo>
                <a:cubicBezTo>
                  <a:pt x="4303501" y="3712450"/>
                  <a:pt x="3535342" y="3627167"/>
                  <a:pt x="3223461" y="3710448"/>
                </a:cubicBezTo>
                <a:cubicBezTo>
                  <a:pt x="2911580" y="3793729"/>
                  <a:pt x="3033654" y="4009707"/>
                  <a:pt x="2683134" y="4051270"/>
                </a:cubicBezTo>
                <a:cubicBezTo>
                  <a:pt x="2332614" y="4092834"/>
                  <a:pt x="1832152" y="4048652"/>
                  <a:pt x="1427912" y="4151022"/>
                </a:cubicBezTo>
                <a:lnTo>
                  <a:pt x="0" y="4964746"/>
                </a:lnTo>
                <a:lnTo>
                  <a:pt x="0" y="4964746"/>
                </a:lnTo>
                <a:lnTo>
                  <a:pt x="0" y="0"/>
                </a:lnTo>
                <a:lnTo>
                  <a:pt x="0" y="0"/>
                </a:lnTo>
                <a:close/>
              </a:path>
            </a:pathLst>
          </a:custGeom>
          <a:gradFill flip="none" rotWithShape="1">
            <a:gsLst>
              <a:gs pos="48000">
                <a:schemeClr val="accent1">
                  <a:lumMod val="0"/>
                  <a:lumOff val="100000"/>
                  <a:alpha val="77000"/>
                </a:schemeClr>
              </a:gs>
              <a:gs pos="4082">
                <a:schemeClr val="accent1">
                  <a:lumMod val="0"/>
                  <a:lumOff val="100000"/>
                </a:schemeClr>
              </a:gs>
              <a:gs pos="76000">
                <a:schemeClr val="bg1">
                  <a:alpha val="0"/>
                </a:schemeClr>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ohogothicpro-regular"/>
              <a:ea typeface="汉仪旗黑X1-55W"/>
              <a:cs typeface="+mn-cs"/>
            </a:endParaRPr>
          </a:p>
        </p:txBody>
      </p:sp>
      <p:sp>
        <p:nvSpPr>
          <p:cNvPr id="32" name="文本框 31"/>
          <p:cNvSpPr txBox="1"/>
          <p:nvPr/>
        </p:nvSpPr>
        <p:spPr>
          <a:xfrm>
            <a:off x="1211238" y="2099560"/>
            <a:ext cx="3793578" cy="1014730"/>
          </a:xfrm>
          <a:prstGeom prst="rect">
            <a:avLst/>
          </a:prstGeom>
          <a:noFill/>
        </p:spPr>
        <p:txBody>
          <a:bodyPr wrap="square" rtlCol="0">
            <a:spAutoFit/>
          </a:bodyPr>
          <a:lstStyle/>
          <a:p>
            <a:r>
              <a:rPr lang="zh-CN" altLang="en-US" sz="6000" dirty="0">
                <a:latin typeface="+mj-ea"/>
                <a:ea typeface="+mj-ea"/>
              </a:rPr>
              <a:t>设计实现</a:t>
            </a:r>
            <a:endParaRPr lang="zh-CN" altLang="en-US" sz="6000" dirty="0">
              <a:latin typeface="+mj-ea"/>
              <a:ea typeface="+mj-ea"/>
            </a:endParaRPr>
          </a:p>
        </p:txBody>
      </p:sp>
      <p:cxnSp>
        <p:nvCxnSpPr>
          <p:cNvPr id="33" name="直接连接符 32"/>
          <p:cNvCxnSpPr/>
          <p:nvPr/>
        </p:nvCxnSpPr>
        <p:spPr>
          <a:xfrm>
            <a:off x="874713" y="720235"/>
            <a:ext cx="5028247" cy="0"/>
          </a:xfrm>
          <a:prstGeom prst="line">
            <a:avLst/>
          </a:prstGeom>
          <a:ln w="73025">
            <a:gradFill flip="none" rotWithShape="1">
              <a:gsLst>
                <a:gs pos="100000">
                  <a:schemeClr val="accent1">
                    <a:lumMod val="60000"/>
                    <a:lumOff val="40000"/>
                  </a:schemeClr>
                </a:gs>
                <a:gs pos="0">
                  <a:schemeClr val="accent1">
                    <a:lumMod val="40000"/>
                    <a:lumOff val="6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1301115" y="1378585"/>
            <a:ext cx="2055495" cy="462280"/>
          </a:xfrm>
          <a:prstGeom prst="roundRect">
            <a:avLst>
              <a:gd name="adj" fmla="val 50000"/>
            </a:avLst>
          </a:prstGeom>
          <a:gradFill>
            <a:gsLst>
              <a:gs pos="74000">
                <a:schemeClr val="accent1"/>
              </a:gs>
              <a:gs pos="0">
                <a:schemeClr val="accent2">
                  <a:lumMod val="60000"/>
                  <a:lumOff val="40000"/>
                </a:schemeClr>
              </a:gs>
            </a:gsLst>
            <a:path path="circle">
              <a:fillToRect r="100000" b="100000"/>
            </a:path>
          </a:gradFill>
          <a:ln>
            <a:noFill/>
          </a:ln>
          <a:effectLst>
            <a:outerShdw blurRad="292100" dist="88900" dir="3000000" sx="98000" sy="98000" algn="tl" rotWithShape="0">
              <a:schemeClr val="accent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PART FOUR</a:t>
            </a:r>
            <a:endParaRPr lang="zh-CN" altLang="en-US" dirty="0"/>
          </a:p>
        </p:txBody>
      </p:sp>
      <p:sp>
        <p:nvSpPr>
          <p:cNvPr id="36" name="文本框 35"/>
          <p:cNvSpPr txBox="1"/>
          <p:nvPr/>
        </p:nvSpPr>
        <p:spPr>
          <a:xfrm>
            <a:off x="1259840" y="3429000"/>
            <a:ext cx="3612515" cy="368300"/>
          </a:xfrm>
          <a:prstGeom prst="rect">
            <a:avLst/>
          </a:prstGeom>
          <a:noFill/>
        </p:spPr>
        <p:txBody>
          <a:bodyPr wrap="square" rtlCol="0">
            <a:spAutoFit/>
          </a:bodyPr>
          <a:lstStyle/>
          <a:p>
            <a:r>
              <a:rPr lang="zh-CN" altLang="en-US" dirty="0">
                <a:solidFill>
                  <a:schemeClr val="tx1">
                    <a:lumMod val="65000"/>
                    <a:lumOff val="35000"/>
                  </a:schemeClr>
                </a:solidFill>
              </a:rPr>
              <a:t>Design Implementation</a:t>
            </a:r>
            <a:endParaRPr lang="zh-CN" altLang="en-US" dirty="0">
              <a:solidFill>
                <a:schemeClr val="tx1">
                  <a:lumMod val="65000"/>
                  <a:lumOff val="3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custDataLst>
              <p:tags r:id="rId1"/>
            </p:custDataLst>
          </p:nvPr>
        </p:nvSpPr>
        <p:spPr>
          <a:xfrm>
            <a:off x="852185" y="1583141"/>
            <a:ext cx="10716318" cy="4377061"/>
          </a:xfrm>
          <a:prstGeom prst="roundRect">
            <a:avLst>
              <a:gd name="adj" fmla="val 3056"/>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nvGrpSpPr>
          <p:cNvPr id="3" name="PA-组合 26"/>
          <p:cNvGrpSpPr>
            <a:grpSpLocks noRot="1" noChangeAspect="1" noMove="1" noResize="1"/>
          </p:cNvGrpSpPr>
          <p:nvPr>
            <p:custDataLst>
              <p:tags r:id="rId2"/>
            </p:custDataLst>
          </p:nvPr>
        </p:nvGrpSpPr>
        <p:grpSpPr>
          <a:xfrm>
            <a:off x="515938" y="-285750"/>
            <a:ext cx="11160125" cy="7867650"/>
            <a:chOff x="515938" y="-285750"/>
            <a:chExt cx="11160125" cy="7867650"/>
          </a:xfrm>
        </p:grpSpPr>
        <p:cxnSp>
          <p:nvCxnSpPr>
            <p:cNvPr id="4" name="PA-直接连接符 4"/>
            <p:cNvCxnSpPr/>
            <p:nvPr>
              <p:custDataLst>
                <p:tags r:id="rId3"/>
              </p:custDataLst>
            </p:nvPr>
          </p:nvCxnSpPr>
          <p:spPr>
            <a:xfrm>
              <a:off x="515938" y="-285750"/>
              <a:ext cx="0" cy="786765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5" name="PA-直接连接符 6"/>
            <p:cNvCxnSpPr/>
            <p:nvPr>
              <p:custDataLst>
                <p:tags r:id="rId4"/>
              </p:custDataLst>
            </p:nvPr>
          </p:nvCxnSpPr>
          <p:spPr>
            <a:xfrm>
              <a:off x="1047373"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 name="PA-直接连接符 7"/>
            <p:cNvCxnSpPr/>
            <p:nvPr>
              <p:custDataLst>
                <p:tags r:id="rId5"/>
              </p:custDataLst>
            </p:nvPr>
          </p:nvCxnSpPr>
          <p:spPr>
            <a:xfrm>
              <a:off x="1578807"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 name="PA-直接连接符 8"/>
            <p:cNvCxnSpPr/>
            <p:nvPr>
              <p:custDataLst>
                <p:tags r:id="rId6"/>
              </p:custDataLst>
            </p:nvPr>
          </p:nvCxnSpPr>
          <p:spPr>
            <a:xfrm>
              <a:off x="2110242"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PA-直接连接符 9"/>
            <p:cNvCxnSpPr/>
            <p:nvPr>
              <p:custDataLst>
                <p:tags r:id="rId7"/>
              </p:custDataLst>
            </p:nvPr>
          </p:nvCxnSpPr>
          <p:spPr>
            <a:xfrm>
              <a:off x="2641676"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PA-直接连接符 10"/>
            <p:cNvCxnSpPr/>
            <p:nvPr>
              <p:custDataLst>
                <p:tags r:id="rId8"/>
              </p:custDataLst>
            </p:nvPr>
          </p:nvCxnSpPr>
          <p:spPr>
            <a:xfrm>
              <a:off x="317311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 name="PA-直接连接符 11"/>
            <p:cNvCxnSpPr/>
            <p:nvPr>
              <p:custDataLst>
                <p:tags r:id="rId9"/>
              </p:custDataLst>
            </p:nvPr>
          </p:nvCxnSpPr>
          <p:spPr>
            <a:xfrm>
              <a:off x="3704545"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PA-直接连接符 12"/>
            <p:cNvCxnSpPr/>
            <p:nvPr>
              <p:custDataLst>
                <p:tags r:id="rId10"/>
              </p:custDataLst>
            </p:nvPr>
          </p:nvCxnSpPr>
          <p:spPr>
            <a:xfrm>
              <a:off x="4235980"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PA-直接连接符 13"/>
            <p:cNvCxnSpPr/>
            <p:nvPr>
              <p:custDataLst>
                <p:tags r:id="rId11"/>
              </p:custDataLst>
            </p:nvPr>
          </p:nvCxnSpPr>
          <p:spPr>
            <a:xfrm>
              <a:off x="4767414"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 name="PA-直接连接符 14"/>
            <p:cNvCxnSpPr/>
            <p:nvPr>
              <p:custDataLst>
                <p:tags r:id="rId12"/>
              </p:custDataLst>
            </p:nvPr>
          </p:nvCxnSpPr>
          <p:spPr>
            <a:xfrm>
              <a:off x="5298849"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 name="PA-直接连接符 15"/>
            <p:cNvCxnSpPr/>
            <p:nvPr>
              <p:custDataLst>
                <p:tags r:id="rId13"/>
              </p:custDataLst>
            </p:nvPr>
          </p:nvCxnSpPr>
          <p:spPr>
            <a:xfrm>
              <a:off x="5830283"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 name="PA-直接连接符 16"/>
            <p:cNvCxnSpPr/>
            <p:nvPr>
              <p:custDataLst>
                <p:tags r:id="rId14"/>
              </p:custDataLst>
            </p:nvPr>
          </p:nvCxnSpPr>
          <p:spPr>
            <a:xfrm>
              <a:off x="6361718"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 name="PA-直接连接符 17"/>
            <p:cNvCxnSpPr/>
            <p:nvPr>
              <p:custDataLst>
                <p:tags r:id="rId15"/>
              </p:custDataLst>
            </p:nvPr>
          </p:nvCxnSpPr>
          <p:spPr>
            <a:xfrm>
              <a:off x="6893152"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7" name="PA-直接连接符 18"/>
            <p:cNvCxnSpPr/>
            <p:nvPr>
              <p:custDataLst>
                <p:tags r:id="rId16"/>
              </p:custDataLst>
            </p:nvPr>
          </p:nvCxnSpPr>
          <p:spPr>
            <a:xfrm>
              <a:off x="7424587"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8" name="PA-直接连接符 19"/>
            <p:cNvCxnSpPr/>
            <p:nvPr>
              <p:custDataLst>
                <p:tags r:id="rId17"/>
              </p:custDataLst>
            </p:nvPr>
          </p:nvCxnSpPr>
          <p:spPr>
            <a:xfrm>
              <a:off x="795602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9" name="PA-直接连接符 20"/>
            <p:cNvCxnSpPr/>
            <p:nvPr>
              <p:custDataLst>
                <p:tags r:id="rId18"/>
              </p:custDataLst>
            </p:nvPr>
          </p:nvCxnSpPr>
          <p:spPr>
            <a:xfrm>
              <a:off x="8487456"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0" name="PA-直接连接符 21"/>
            <p:cNvCxnSpPr/>
            <p:nvPr>
              <p:custDataLst>
                <p:tags r:id="rId19"/>
              </p:custDataLst>
            </p:nvPr>
          </p:nvCxnSpPr>
          <p:spPr>
            <a:xfrm>
              <a:off x="901889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1" name="PA-直接连接符 22"/>
            <p:cNvCxnSpPr/>
            <p:nvPr>
              <p:custDataLst>
                <p:tags r:id="rId20"/>
              </p:custDataLst>
            </p:nvPr>
          </p:nvCxnSpPr>
          <p:spPr>
            <a:xfrm>
              <a:off x="9550325"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2" name="PA-直接连接符 23"/>
            <p:cNvCxnSpPr/>
            <p:nvPr>
              <p:custDataLst>
                <p:tags r:id="rId21"/>
              </p:custDataLst>
            </p:nvPr>
          </p:nvCxnSpPr>
          <p:spPr>
            <a:xfrm>
              <a:off x="10081760"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3" name="PA-直接连接符 24"/>
            <p:cNvCxnSpPr/>
            <p:nvPr>
              <p:custDataLst>
                <p:tags r:id="rId22"/>
              </p:custDataLst>
            </p:nvPr>
          </p:nvCxnSpPr>
          <p:spPr>
            <a:xfrm>
              <a:off x="10613194"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4" name="PA-直接连接符 25"/>
            <p:cNvCxnSpPr/>
            <p:nvPr>
              <p:custDataLst>
                <p:tags r:id="rId23"/>
              </p:custDataLst>
            </p:nvPr>
          </p:nvCxnSpPr>
          <p:spPr>
            <a:xfrm>
              <a:off x="11144629"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5" name="PA-直接连接符 5"/>
            <p:cNvCxnSpPr/>
            <p:nvPr>
              <p:custDataLst>
                <p:tags r:id="rId24"/>
              </p:custDataLst>
            </p:nvPr>
          </p:nvCxnSpPr>
          <p:spPr>
            <a:xfrm>
              <a:off x="11676063" y="-285750"/>
              <a:ext cx="0" cy="786765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6" name="PA-组合 27"/>
          <p:cNvGrpSpPr>
            <a:grpSpLocks noRot="1" noChangeAspect="1" noMove="1" noResize="1"/>
          </p:cNvGrpSpPr>
          <p:nvPr>
            <p:custDataLst>
              <p:tags r:id="rId25"/>
            </p:custDataLst>
          </p:nvPr>
        </p:nvGrpSpPr>
        <p:grpSpPr>
          <a:xfrm rot="16200000">
            <a:off x="2931888" y="-3348341"/>
            <a:ext cx="6908649" cy="13554682"/>
            <a:chOff x="2641676" y="-285750"/>
            <a:chExt cx="6908649" cy="7867650"/>
          </a:xfrm>
        </p:grpSpPr>
        <p:cxnSp>
          <p:nvCxnSpPr>
            <p:cNvPr id="31" name="PA-直接连接符 32"/>
            <p:cNvCxnSpPr/>
            <p:nvPr>
              <p:custDataLst>
                <p:tags r:id="rId26"/>
              </p:custDataLst>
            </p:nvPr>
          </p:nvCxnSpPr>
          <p:spPr>
            <a:xfrm>
              <a:off x="2641676"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2" name="PA-直接连接符 33"/>
            <p:cNvCxnSpPr/>
            <p:nvPr>
              <p:custDataLst>
                <p:tags r:id="rId27"/>
              </p:custDataLst>
            </p:nvPr>
          </p:nvCxnSpPr>
          <p:spPr>
            <a:xfrm>
              <a:off x="317311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3" name="PA-直接连接符 34"/>
            <p:cNvCxnSpPr/>
            <p:nvPr>
              <p:custDataLst>
                <p:tags r:id="rId28"/>
              </p:custDataLst>
            </p:nvPr>
          </p:nvCxnSpPr>
          <p:spPr>
            <a:xfrm>
              <a:off x="3704545"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4" name="PA-直接连接符 35"/>
            <p:cNvCxnSpPr/>
            <p:nvPr>
              <p:custDataLst>
                <p:tags r:id="rId29"/>
              </p:custDataLst>
            </p:nvPr>
          </p:nvCxnSpPr>
          <p:spPr>
            <a:xfrm>
              <a:off x="4235980"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5" name="PA-直接连接符 36"/>
            <p:cNvCxnSpPr/>
            <p:nvPr>
              <p:custDataLst>
                <p:tags r:id="rId30"/>
              </p:custDataLst>
            </p:nvPr>
          </p:nvCxnSpPr>
          <p:spPr>
            <a:xfrm>
              <a:off x="4767414"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6" name="PA-直接连接符 37"/>
            <p:cNvCxnSpPr/>
            <p:nvPr>
              <p:custDataLst>
                <p:tags r:id="rId31"/>
              </p:custDataLst>
            </p:nvPr>
          </p:nvCxnSpPr>
          <p:spPr>
            <a:xfrm>
              <a:off x="5298849"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7" name="PA-直接连接符 38"/>
            <p:cNvCxnSpPr/>
            <p:nvPr>
              <p:custDataLst>
                <p:tags r:id="rId32"/>
              </p:custDataLst>
            </p:nvPr>
          </p:nvCxnSpPr>
          <p:spPr>
            <a:xfrm>
              <a:off x="5830283"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8" name="PA-直接连接符 39"/>
            <p:cNvCxnSpPr/>
            <p:nvPr>
              <p:custDataLst>
                <p:tags r:id="rId33"/>
              </p:custDataLst>
            </p:nvPr>
          </p:nvCxnSpPr>
          <p:spPr>
            <a:xfrm>
              <a:off x="6361718"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9" name="PA-直接连接符 40"/>
            <p:cNvCxnSpPr/>
            <p:nvPr>
              <p:custDataLst>
                <p:tags r:id="rId34"/>
              </p:custDataLst>
            </p:nvPr>
          </p:nvCxnSpPr>
          <p:spPr>
            <a:xfrm>
              <a:off x="6893152"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0" name="PA-直接连接符 41"/>
            <p:cNvCxnSpPr/>
            <p:nvPr>
              <p:custDataLst>
                <p:tags r:id="rId35"/>
              </p:custDataLst>
            </p:nvPr>
          </p:nvCxnSpPr>
          <p:spPr>
            <a:xfrm>
              <a:off x="7424587"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1" name="PA-直接连接符 42"/>
            <p:cNvCxnSpPr/>
            <p:nvPr>
              <p:custDataLst>
                <p:tags r:id="rId36"/>
              </p:custDataLst>
            </p:nvPr>
          </p:nvCxnSpPr>
          <p:spPr>
            <a:xfrm>
              <a:off x="795602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2" name="PA-直接连接符 43"/>
            <p:cNvCxnSpPr/>
            <p:nvPr>
              <p:custDataLst>
                <p:tags r:id="rId37"/>
              </p:custDataLst>
            </p:nvPr>
          </p:nvCxnSpPr>
          <p:spPr>
            <a:xfrm>
              <a:off x="8487456"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3" name="PA-直接连接符 44"/>
            <p:cNvCxnSpPr/>
            <p:nvPr>
              <p:custDataLst>
                <p:tags r:id="rId38"/>
              </p:custDataLst>
            </p:nvPr>
          </p:nvCxnSpPr>
          <p:spPr>
            <a:xfrm>
              <a:off x="901889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4" name="PA-直接连接符 45"/>
            <p:cNvCxnSpPr/>
            <p:nvPr>
              <p:custDataLst>
                <p:tags r:id="rId39"/>
              </p:custDataLst>
            </p:nvPr>
          </p:nvCxnSpPr>
          <p:spPr>
            <a:xfrm>
              <a:off x="9550325"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cxnSp>
        <p:nvCxnSpPr>
          <p:cNvPr id="52" name="直接连接符 51"/>
          <p:cNvCxnSpPr/>
          <p:nvPr>
            <p:custDataLst>
              <p:tags r:id="rId40"/>
            </p:custDataLst>
          </p:nvPr>
        </p:nvCxnSpPr>
        <p:spPr>
          <a:xfrm>
            <a:off x="4099154" y="567296"/>
            <a:ext cx="0" cy="336550"/>
          </a:xfrm>
          <a:prstGeom prst="line">
            <a:avLst/>
          </a:prstGeom>
          <a:ln w="9525" cap="rnd">
            <a:solidFill>
              <a:schemeClr val="accent1">
                <a:alpha val="34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custDataLst>
              <p:tags r:id="rId41"/>
            </p:custDataLst>
          </p:nvPr>
        </p:nvCxnSpPr>
        <p:spPr>
          <a:xfrm>
            <a:off x="11683359" y="567296"/>
            <a:ext cx="0" cy="336550"/>
          </a:xfrm>
          <a:prstGeom prst="line">
            <a:avLst/>
          </a:prstGeom>
          <a:ln w="952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矩形 57"/>
          <p:cNvSpPr/>
          <p:nvPr>
            <p:custDataLst>
              <p:tags r:id="rId42"/>
            </p:custDataLst>
          </p:nvPr>
        </p:nvSpPr>
        <p:spPr>
          <a:xfrm>
            <a:off x="-38411" y="549275"/>
            <a:ext cx="256588" cy="4647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59" name="矩形 58"/>
          <p:cNvSpPr/>
          <p:nvPr>
            <p:custDataLst>
              <p:tags r:id="rId43"/>
            </p:custDataLst>
          </p:nvPr>
        </p:nvSpPr>
        <p:spPr>
          <a:xfrm>
            <a:off x="265967" y="549275"/>
            <a:ext cx="76836" cy="4647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nvGrpSpPr>
          <p:cNvPr id="64" name="组合 63"/>
          <p:cNvGrpSpPr/>
          <p:nvPr/>
        </p:nvGrpSpPr>
        <p:grpSpPr>
          <a:xfrm>
            <a:off x="10835730" y="6135299"/>
            <a:ext cx="840332" cy="991665"/>
            <a:chOff x="-3265714" y="1611213"/>
            <a:chExt cx="1370353" cy="1617135"/>
          </a:xfrm>
          <a:gradFill>
            <a:gsLst>
              <a:gs pos="0">
                <a:schemeClr val="bg1">
                  <a:alpha val="67000"/>
                </a:schemeClr>
              </a:gs>
              <a:gs pos="100000">
                <a:schemeClr val="bg1">
                  <a:alpha val="15000"/>
                </a:schemeClr>
              </a:gs>
            </a:gsLst>
            <a:lin ang="5400000" scaled="1"/>
          </a:gradFill>
        </p:grpSpPr>
        <p:sp>
          <p:nvSpPr>
            <p:cNvPr id="65" name="椭圆 64"/>
            <p:cNvSpPr/>
            <p:nvPr>
              <p:custDataLst>
                <p:tags r:id="rId44"/>
              </p:custDataLst>
            </p:nvPr>
          </p:nvSpPr>
          <p:spPr>
            <a:xfrm>
              <a:off x="-3265714" y="161121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66" name="椭圆 65"/>
            <p:cNvSpPr/>
            <p:nvPr>
              <p:custDataLst>
                <p:tags r:id="rId45"/>
              </p:custDataLst>
            </p:nvPr>
          </p:nvSpPr>
          <p:spPr>
            <a:xfrm>
              <a:off x="-3023229" y="161121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67" name="椭圆 66"/>
            <p:cNvSpPr/>
            <p:nvPr>
              <p:custDataLst>
                <p:tags r:id="rId46"/>
              </p:custDataLst>
            </p:nvPr>
          </p:nvSpPr>
          <p:spPr>
            <a:xfrm>
              <a:off x="-2780744" y="161121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68" name="椭圆 67"/>
            <p:cNvSpPr/>
            <p:nvPr>
              <p:custDataLst>
                <p:tags r:id="rId47"/>
              </p:custDataLst>
            </p:nvPr>
          </p:nvSpPr>
          <p:spPr>
            <a:xfrm>
              <a:off x="-3265714" y="1853698"/>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69" name="椭圆 68"/>
            <p:cNvSpPr/>
            <p:nvPr>
              <p:custDataLst>
                <p:tags r:id="rId48"/>
              </p:custDataLst>
            </p:nvPr>
          </p:nvSpPr>
          <p:spPr>
            <a:xfrm>
              <a:off x="-3023229" y="1853698"/>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0" name="椭圆 69"/>
            <p:cNvSpPr/>
            <p:nvPr>
              <p:custDataLst>
                <p:tags r:id="rId49"/>
              </p:custDataLst>
            </p:nvPr>
          </p:nvSpPr>
          <p:spPr>
            <a:xfrm>
              <a:off x="-2780744" y="1853698"/>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1" name="椭圆 70"/>
            <p:cNvSpPr/>
            <p:nvPr>
              <p:custDataLst>
                <p:tags r:id="rId50"/>
              </p:custDataLst>
            </p:nvPr>
          </p:nvSpPr>
          <p:spPr>
            <a:xfrm>
              <a:off x="-3265714" y="209618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2" name="椭圆 71"/>
            <p:cNvSpPr/>
            <p:nvPr>
              <p:custDataLst>
                <p:tags r:id="rId51"/>
              </p:custDataLst>
            </p:nvPr>
          </p:nvSpPr>
          <p:spPr>
            <a:xfrm>
              <a:off x="-3023229" y="209618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3" name="椭圆 72"/>
            <p:cNvSpPr/>
            <p:nvPr>
              <p:custDataLst>
                <p:tags r:id="rId52"/>
              </p:custDataLst>
            </p:nvPr>
          </p:nvSpPr>
          <p:spPr>
            <a:xfrm>
              <a:off x="-2780744" y="209618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4" name="椭圆 73"/>
            <p:cNvSpPr/>
            <p:nvPr>
              <p:custDataLst>
                <p:tags r:id="rId53"/>
              </p:custDataLst>
            </p:nvPr>
          </p:nvSpPr>
          <p:spPr>
            <a:xfrm>
              <a:off x="-2539502" y="161121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5" name="椭圆 74"/>
            <p:cNvSpPr/>
            <p:nvPr>
              <p:custDataLst>
                <p:tags r:id="rId54"/>
              </p:custDataLst>
            </p:nvPr>
          </p:nvSpPr>
          <p:spPr>
            <a:xfrm>
              <a:off x="-2539502" y="1853698"/>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6" name="椭圆 75"/>
            <p:cNvSpPr/>
            <p:nvPr>
              <p:custDataLst>
                <p:tags r:id="rId55"/>
              </p:custDataLst>
            </p:nvPr>
          </p:nvSpPr>
          <p:spPr>
            <a:xfrm>
              <a:off x="-2539502" y="209618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7" name="椭圆 76"/>
            <p:cNvSpPr/>
            <p:nvPr>
              <p:custDataLst>
                <p:tags r:id="rId56"/>
              </p:custDataLst>
            </p:nvPr>
          </p:nvSpPr>
          <p:spPr>
            <a:xfrm>
              <a:off x="-2298260" y="161121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8" name="椭圆 77"/>
            <p:cNvSpPr/>
            <p:nvPr>
              <p:custDataLst>
                <p:tags r:id="rId57"/>
              </p:custDataLst>
            </p:nvPr>
          </p:nvSpPr>
          <p:spPr>
            <a:xfrm>
              <a:off x="-2298260" y="1853698"/>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9" name="椭圆 78"/>
            <p:cNvSpPr/>
            <p:nvPr>
              <p:custDataLst>
                <p:tags r:id="rId58"/>
              </p:custDataLst>
            </p:nvPr>
          </p:nvSpPr>
          <p:spPr>
            <a:xfrm>
              <a:off x="-2298260" y="209618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0" name="椭圆 79"/>
            <p:cNvSpPr/>
            <p:nvPr>
              <p:custDataLst>
                <p:tags r:id="rId59"/>
              </p:custDataLst>
            </p:nvPr>
          </p:nvSpPr>
          <p:spPr>
            <a:xfrm>
              <a:off x="-2057018" y="161121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1" name="椭圆 80"/>
            <p:cNvSpPr/>
            <p:nvPr>
              <p:custDataLst>
                <p:tags r:id="rId60"/>
              </p:custDataLst>
            </p:nvPr>
          </p:nvSpPr>
          <p:spPr>
            <a:xfrm>
              <a:off x="-2057018" y="1853698"/>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2" name="椭圆 81"/>
            <p:cNvSpPr/>
            <p:nvPr>
              <p:custDataLst>
                <p:tags r:id="rId61"/>
              </p:custDataLst>
            </p:nvPr>
          </p:nvSpPr>
          <p:spPr>
            <a:xfrm>
              <a:off x="-2057018" y="2096183"/>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3" name="椭圆 82"/>
            <p:cNvSpPr/>
            <p:nvPr>
              <p:custDataLst>
                <p:tags r:id="rId62"/>
              </p:custDataLst>
            </p:nvPr>
          </p:nvSpPr>
          <p:spPr>
            <a:xfrm>
              <a:off x="-3265714" y="2338810"/>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4" name="椭圆 83"/>
            <p:cNvSpPr/>
            <p:nvPr>
              <p:custDataLst>
                <p:tags r:id="rId63"/>
              </p:custDataLst>
            </p:nvPr>
          </p:nvSpPr>
          <p:spPr>
            <a:xfrm>
              <a:off x="-3023229" y="2338810"/>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5" name="椭圆 84"/>
            <p:cNvSpPr/>
            <p:nvPr>
              <p:custDataLst>
                <p:tags r:id="rId64"/>
              </p:custDataLst>
            </p:nvPr>
          </p:nvSpPr>
          <p:spPr>
            <a:xfrm>
              <a:off x="-2780744" y="2338810"/>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6" name="椭圆 85"/>
            <p:cNvSpPr/>
            <p:nvPr>
              <p:custDataLst>
                <p:tags r:id="rId65"/>
              </p:custDataLst>
            </p:nvPr>
          </p:nvSpPr>
          <p:spPr>
            <a:xfrm>
              <a:off x="-2539502" y="2338810"/>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7" name="椭圆 86"/>
            <p:cNvSpPr/>
            <p:nvPr>
              <p:custDataLst>
                <p:tags r:id="rId66"/>
              </p:custDataLst>
            </p:nvPr>
          </p:nvSpPr>
          <p:spPr>
            <a:xfrm>
              <a:off x="-2298260" y="2338810"/>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8" name="椭圆 87"/>
            <p:cNvSpPr/>
            <p:nvPr>
              <p:custDataLst>
                <p:tags r:id="rId67"/>
              </p:custDataLst>
            </p:nvPr>
          </p:nvSpPr>
          <p:spPr>
            <a:xfrm>
              <a:off x="-2057018" y="2338810"/>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9" name="椭圆 88"/>
            <p:cNvSpPr/>
            <p:nvPr>
              <p:custDataLst>
                <p:tags r:id="rId68"/>
              </p:custDataLst>
            </p:nvPr>
          </p:nvSpPr>
          <p:spPr>
            <a:xfrm>
              <a:off x="-3265714" y="2581437"/>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0" name="椭圆 89"/>
            <p:cNvSpPr/>
            <p:nvPr>
              <p:custDataLst>
                <p:tags r:id="rId69"/>
              </p:custDataLst>
            </p:nvPr>
          </p:nvSpPr>
          <p:spPr>
            <a:xfrm>
              <a:off x="-3023229" y="2581437"/>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1" name="椭圆 90"/>
            <p:cNvSpPr/>
            <p:nvPr>
              <p:custDataLst>
                <p:tags r:id="rId70"/>
              </p:custDataLst>
            </p:nvPr>
          </p:nvSpPr>
          <p:spPr>
            <a:xfrm>
              <a:off x="-2780744" y="2581437"/>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2" name="椭圆 91"/>
            <p:cNvSpPr/>
            <p:nvPr>
              <p:custDataLst>
                <p:tags r:id="rId71"/>
              </p:custDataLst>
            </p:nvPr>
          </p:nvSpPr>
          <p:spPr>
            <a:xfrm>
              <a:off x="-2539502" y="2581437"/>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3" name="椭圆 92"/>
            <p:cNvSpPr/>
            <p:nvPr>
              <p:custDataLst>
                <p:tags r:id="rId72"/>
              </p:custDataLst>
            </p:nvPr>
          </p:nvSpPr>
          <p:spPr>
            <a:xfrm>
              <a:off x="-2298260" y="2581437"/>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4" name="椭圆 93"/>
            <p:cNvSpPr/>
            <p:nvPr>
              <p:custDataLst>
                <p:tags r:id="rId73"/>
              </p:custDataLst>
            </p:nvPr>
          </p:nvSpPr>
          <p:spPr>
            <a:xfrm>
              <a:off x="-2057018" y="2581437"/>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5" name="椭圆 94"/>
            <p:cNvSpPr/>
            <p:nvPr>
              <p:custDataLst>
                <p:tags r:id="rId74"/>
              </p:custDataLst>
            </p:nvPr>
          </p:nvSpPr>
          <p:spPr>
            <a:xfrm>
              <a:off x="-3265714" y="2824064"/>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6" name="椭圆 95"/>
            <p:cNvSpPr/>
            <p:nvPr>
              <p:custDataLst>
                <p:tags r:id="rId75"/>
              </p:custDataLst>
            </p:nvPr>
          </p:nvSpPr>
          <p:spPr>
            <a:xfrm>
              <a:off x="-3023229" y="2824064"/>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7" name="椭圆 96"/>
            <p:cNvSpPr/>
            <p:nvPr>
              <p:custDataLst>
                <p:tags r:id="rId76"/>
              </p:custDataLst>
            </p:nvPr>
          </p:nvSpPr>
          <p:spPr>
            <a:xfrm>
              <a:off x="-2780744" y="2824064"/>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8" name="椭圆 97"/>
            <p:cNvSpPr/>
            <p:nvPr>
              <p:custDataLst>
                <p:tags r:id="rId77"/>
              </p:custDataLst>
            </p:nvPr>
          </p:nvSpPr>
          <p:spPr>
            <a:xfrm>
              <a:off x="-2539502" y="2824064"/>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9" name="椭圆 98"/>
            <p:cNvSpPr/>
            <p:nvPr>
              <p:custDataLst>
                <p:tags r:id="rId78"/>
              </p:custDataLst>
            </p:nvPr>
          </p:nvSpPr>
          <p:spPr>
            <a:xfrm>
              <a:off x="-2298260" y="2824064"/>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0" name="椭圆 99"/>
            <p:cNvSpPr/>
            <p:nvPr>
              <p:custDataLst>
                <p:tags r:id="rId79"/>
              </p:custDataLst>
            </p:nvPr>
          </p:nvSpPr>
          <p:spPr>
            <a:xfrm>
              <a:off x="-2057018" y="2824064"/>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1" name="椭圆 100"/>
            <p:cNvSpPr/>
            <p:nvPr>
              <p:custDataLst>
                <p:tags r:id="rId80"/>
              </p:custDataLst>
            </p:nvPr>
          </p:nvSpPr>
          <p:spPr>
            <a:xfrm>
              <a:off x="-3265714" y="3066691"/>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2" name="椭圆 101"/>
            <p:cNvSpPr/>
            <p:nvPr>
              <p:custDataLst>
                <p:tags r:id="rId81"/>
              </p:custDataLst>
            </p:nvPr>
          </p:nvSpPr>
          <p:spPr>
            <a:xfrm>
              <a:off x="-3023229" y="3066691"/>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3" name="椭圆 102"/>
            <p:cNvSpPr/>
            <p:nvPr>
              <p:custDataLst>
                <p:tags r:id="rId82"/>
              </p:custDataLst>
            </p:nvPr>
          </p:nvSpPr>
          <p:spPr>
            <a:xfrm>
              <a:off x="-2780744" y="3066691"/>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4" name="椭圆 103"/>
            <p:cNvSpPr/>
            <p:nvPr>
              <p:custDataLst>
                <p:tags r:id="rId83"/>
              </p:custDataLst>
            </p:nvPr>
          </p:nvSpPr>
          <p:spPr>
            <a:xfrm>
              <a:off x="-2539502" y="3066691"/>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5" name="椭圆 104"/>
            <p:cNvSpPr/>
            <p:nvPr>
              <p:custDataLst>
                <p:tags r:id="rId84"/>
              </p:custDataLst>
            </p:nvPr>
          </p:nvSpPr>
          <p:spPr>
            <a:xfrm>
              <a:off x="-2298260" y="3066691"/>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6" name="椭圆 105"/>
            <p:cNvSpPr/>
            <p:nvPr>
              <p:custDataLst>
                <p:tags r:id="rId85"/>
              </p:custDataLst>
            </p:nvPr>
          </p:nvSpPr>
          <p:spPr>
            <a:xfrm>
              <a:off x="-2057018" y="3066691"/>
              <a:ext cx="161657" cy="161657"/>
            </a:xfrm>
            <a:prstGeom prst="ellipse">
              <a:avLst/>
            </a:prstGeom>
            <a:gradFill>
              <a:gsLst>
                <a:gs pos="0">
                  <a:srgbClr val="FFFFFF">
                    <a:alpha val="67000"/>
                  </a:srgbClr>
                </a:gs>
                <a:gs pos="100000">
                  <a:srgbClr val="FFFFFF">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sp>
        <p:nvSpPr>
          <p:cNvPr id="107" name="矩形: 圆角 106"/>
          <p:cNvSpPr/>
          <p:nvPr>
            <p:custDataLst>
              <p:tags r:id="rId86"/>
            </p:custDataLst>
          </p:nvPr>
        </p:nvSpPr>
        <p:spPr>
          <a:xfrm>
            <a:off x="737841" y="1470444"/>
            <a:ext cx="10716318" cy="4377061"/>
          </a:xfrm>
          <a:prstGeom prst="roundRect">
            <a:avLst>
              <a:gd name="adj" fmla="val 3056"/>
            </a:avLst>
          </a:prstGeom>
          <a:solidFill>
            <a:schemeClr val="lt1"/>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nvGrpSpPr>
          <p:cNvPr id="189" name="组合 188"/>
          <p:cNvGrpSpPr/>
          <p:nvPr/>
        </p:nvGrpSpPr>
        <p:grpSpPr>
          <a:xfrm rot="5400000">
            <a:off x="11121767" y="1586506"/>
            <a:ext cx="45719" cy="184653"/>
            <a:chOff x="1803400" y="4547566"/>
            <a:chExt cx="45719" cy="184653"/>
          </a:xfrm>
          <a:solidFill>
            <a:schemeClr val="accent1">
              <a:alpha val="50000"/>
            </a:schemeClr>
          </a:solidFill>
        </p:grpSpPr>
        <p:sp>
          <p:nvSpPr>
            <p:cNvPr id="190" name="椭圆 189"/>
            <p:cNvSpPr/>
            <p:nvPr>
              <p:custDataLst>
                <p:tags r:id="rId87"/>
              </p:custDataLst>
            </p:nvPr>
          </p:nvSpPr>
          <p:spPr>
            <a:xfrm>
              <a:off x="1803400" y="4547566"/>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91" name="椭圆 190"/>
            <p:cNvSpPr/>
            <p:nvPr>
              <p:custDataLst>
                <p:tags r:id="rId88"/>
              </p:custDataLst>
            </p:nvPr>
          </p:nvSpPr>
          <p:spPr>
            <a:xfrm>
              <a:off x="1803400" y="4617033"/>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92" name="椭圆 191"/>
            <p:cNvSpPr/>
            <p:nvPr>
              <p:custDataLst>
                <p:tags r:id="rId89"/>
              </p:custDataLst>
            </p:nvPr>
          </p:nvSpPr>
          <p:spPr>
            <a:xfrm>
              <a:off x="1803400" y="4686500"/>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grpSp>
        <p:nvGrpSpPr>
          <p:cNvPr id="193" name="组合 192"/>
          <p:cNvGrpSpPr/>
          <p:nvPr/>
        </p:nvGrpSpPr>
        <p:grpSpPr>
          <a:xfrm>
            <a:off x="11045499" y="5634603"/>
            <a:ext cx="168594" cy="65583"/>
            <a:chOff x="5656049" y="3127606"/>
            <a:chExt cx="240897" cy="93709"/>
          </a:xfrm>
        </p:grpSpPr>
        <p:sp>
          <p:nvSpPr>
            <p:cNvPr id="194" name="L 形 193"/>
            <p:cNvSpPr/>
            <p:nvPr>
              <p:custDataLst>
                <p:tags r:id="rId90"/>
              </p:custDataLst>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Roboto Medium"/>
                <a:ea typeface="思源黑体 CN Medium"/>
                <a:cs typeface="+mn-cs"/>
              </a:endParaRPr>
            </a:p>
          </p:txBody>
        </p:sp>
        <p:sp>
          <p:nvSpPr>
            <p:cNvPr id="195" name="L 形 194"/>
            <p:cNvSpPr/>
            <p:nvPr>
              <p:custDataLst>
                <p:tags r:id="rId91"/>
              </p:custDataLst>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Roboto Medium"/>
                <a:ea typeface="思源黑体 CN Medium"/>
                <a:cs typeface="+mn-cs"/>
              </a:endParaRPr>
            </a:p>
          </p:txBody>
        </p:sp>
        <p:sp>
          <p:nvSpPr>
            <p:cNvPr id="196" name="L 形 195"/>
            <p:cNvSpPr/>
            <p:nvPr>
              <p:custDataLst>
                <p:tags r:id="rId92"/>
              </p:custDataLst>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Roboto Medium"/>
                <a:ea typeface="思源黑体 CN Medium"/>
                <a:cs typeface="+mn-cs"/>
              </a:endParaRPr>
            </a:p>
          </p:txBody>
        </p:sp>
      </p:grpSp>
      <p:grpSp>
        <p:nvGrpSpPr>
          <p:cNvPr id="198" name="组合 197"/>
          <p:cNvGrpSpPr/>
          <p:nvPr/>
        </p:nvGrpSpPr>
        <p:grpSpPr>
          <a:xfrm>
            <a:off x="5766448" y="5610358"/>
            <a:ext cx="621005" cy="113542"/>
            <a:chOff x="5652997" y="5377128"/>
            <a:chExt cx="753936" cy="137845"/>
          </a:xfrm>
        </p:grpSpPr>
        <p:sp>
          <p:nvSpPr>
            <p:cNvPr id="199" name="椭圆 198"/>
            <p:cNvSpPr/>
            <p:nvPr>
              <p:custDataLst>
                <p:tags r:id="rId93"/>
              </p:custDataLst>
            </p:nvPr>
          </p:nvSpPr>
          <p:spPr>
            <a:xfrm rot="5400000">
              <a:off x="6289949" y="5387556"/>
              <a:ext cx="116984" cy="116984"/>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200" name="椭圆 199"/>
            <p:cNvSpPr/>
            <p:nvPr>
              <p:custDataLst>
                <p:tags r:id="rId94"/>
              </p:custDataLst>
            </p:nvPr>
          </p:nvSpPr>
          <p:spPr>
            <a:xfrm rot="5400000">
              <a:off x="6093148" y="5387556"/>
              <a:ext cx="116984" cy="116984"/>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201" name="椭圆 200"/>
            <p:cNvSpPr/>
            <p:nvPr>
              <p:custDataLst>
                <p:tags r:id="rId95"/>
              </p:custDataLst>
            </p:nvPr>
          </p:nvSpPr>
          <p:spPr>
            <a:xfrm rot="5400000">
              <a:off x="5896347" y="5387556"/>
              <a:ext cx="116984" cy="116984"/>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202" name="椭圆 201"/>
            <p:cNvSpPr/>
            <p:nvPr>
              <p:custDataLst>
                <p:tags r:id="rId96"/>
              </p:custDataLst>
            </p:nvPr>
          </p:nvSpPr>
          <p:spPr>
            <a:xfrm rot="5400000">
              <a:off x="5652994" y="5377131"/>
              <a:ext cx="137845" cy="137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sp>
        <p:nvSpPr>
          <p:cNvPr id="203" name="矩形: 圆顶角 202"/>
          <p:cNvSpPr/>
          <p:nvPr>
            <p:custDataLst>
              <p:tags r:id="rId97"/>
            </p:custDataLst>
          </p:nvPr>
        </p:nvSpPr>
        <p:spPr>
          <a:xfrm rot="10800000">
            <a:off x="1021636" y="1467440"/>
            <a:ext cx="392298" cy="292475"/>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205" name="标题"/>
          <p:cNvSpPr txBox="1"/>
          <p:nvPr>
            <p:custDataLst>
              <p:tags r:id="rId98"/>
            </p:custDataLst>
          </p:nvPr>
        </p:nvSpPr>
        <p:spPr>
          <a:xfrm>
            <a:off x="661983" y="477050"/>
            <a:ext cx="8924500" cy="584775"/>
          </a:xfrm>
          <a:prstGeom prst="rect">
            <a:avLst/>
          </a:prstGeom>
          <a:noFill/>
        </p:spPr>
        <p:txBody>
          <a:bodyPr wrap="square" rtlCol="0">
            <a:normAutofit/>
          </a:bodyPr>
          <a:lstStyle/>
          <a:p>
            <a:r>
              <a:rPr lang="zh-CN" altLang="en-US" sz="3200" b="1">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知识总结，心得分享。</a:t>
            </a:r>
            <a:endParaRPr lang="zh-CN" altLang="en-US" sz="3200" b="1" dirty="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endParaRPr>
          </a:p>
        </p:txBody>
      </p:sp>
      <p:sp>
        <p:nvSpPr>
          <p:cNvPr id="206" name="内容"/>
          <p:cNvSpPr txBox="1"/>
          <p:nvPr>
            <p:custDataLst>
              <p:tags r:id="rId99"/>
            </p:custDataLst>
          </p:nvPr>
        </p:nvSpPr>
        <p:spPr>
          <a:xfrm>
            <a:off x="1021715" y="1760465"/>
            <a:ext cx="10092648" cy="3910818"/>
          </a:xfrm>
          <a:prstGeom prst="rect">
            <a:avLst/>
          </a:prstGeom>
          <a:noFill/>
        </p:spPr>
        <p:txBody>
          <a:bodyPr wrap="square" lIns="121856" tIns="60927" rIns="121856" bIns="60927">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313055" defTabSz="914400" fontAlgn="base">
              <a:lnSpc>
                <a:spcPct val="150000"/>
              </a:lnSpc>
              <a:spcBef>
                <a:spcPts val="300"/>
              </a:spcBef>
              <a:spcAft>
                <a:spcPts val="300"/>
              </a:spcAft>
            </a:pP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本次设计的是职工管理系统，主要使用的是</a:t>
            </a:r>
            <a:r>
              <a:rPr lang="zh-CN" altLang="en-US" sz="1600" noProof="0" dirty="0">
                <a:ln>
                  <a:noFill/>
                </a:ln>
                <a:solidFill>
                  <a:srgbClr val="FF0000"/>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面向对象设计</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的思想，将每个窗口和信息都抽象化成一个类来使用，这样不仅结构清晰、代码编写也较为规范。</a:t>
            </a:r>
            <a:endPar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indent="313055" defTabSz="914400" fontAlgn="base">
              <a:lnSpc>
                <a:spcPct val="150000"/>
              </a:lnSpc>
              <a:spcBef>
                <a:spcPts val="300"/>
              </a:spcBef>
              <a:spcAft>
                <a:spcPts val="300"/>
              </a:spcAft>
            </a:pPr>
            <a:r>
              <a:rPr lang="en-US" altLang="zh-CN"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其中难点是使用</a:t>
            </a:r>
            <a:r>
              <a:rPr lang="en-US" altLang="zh-CN" sz="1600" b="1" noProof="0" dirty="0">
                <a:ln>
                  <a:noFill/>
                </a:ln>
                <a:solidFill>
                  <a:srgbClr val="FF0000"/>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Swing</a:t>
            </a:r>
            <a:r>
              <a:rPr lang="zh-CN" altLang="en-US" sz="1600" b="1" noProof="0" dirty="0">
                <a:ln>
                  <a:noFill/>
                </a:ln>
                <a:solidFill>
                  <a:srgbClr val="FF0000"/>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组件</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，包括窗口和组件的布局，按钮的事件监听事件；</a:t>
            </a:r>
            <a:r>
              <a:rPr lang="en-US" altLang="zh-CN"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Key</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的事件监听等；</a:t>
            </a:r>
            <a:endPar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indent="313055" defTabSz="914400" fontAlgn="base">
              <a:lnSpc>
                <a:spcPct val="150000"/>
              </a:lnSpc>
              <a:spcBef>
                <a:spcPts val="300"/>
              </a:spcBef>
              <a:spcAft>
                <a:spcPts val="300"/>
              </a:spcAft>
            </a:pP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对于</a:t>
            </a:r>
            <a:r>
              <a:rPr lang="zh-CN" altLang="en-US" sz="1600" b="1" noProof="0" dirty="0">
                <a:ln>
                  <a:noFill/>
                </a:ln>
                <a:solidFill>
                  <a:srgbClr val="FF0000"/>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职工信息表</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的实现则用到了</a:t>
            </a:r>
            <a:r>
              <a:rPr lang="en-US" altLang="zh-CN"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txt</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文本文件存储，使用</a:t>
            </a:r>
            <a:r>
              <a:rPr lang="en-US" altLang="zh-CN" sz="1600" b="1" noProof="0" dirty="0">
                <a:ln>
                  <a:noFill/>
                </a:ln>
                <a:solidFill>
                  <a:srgbClr val="FF0000"/>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ArrayList</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数组来进行数据的读取和写入；</a:t>
            </a:r>
            <a:endPar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indent="313055" defTabSz="914400" fontAlgn="base">
              <a:lnSpc>
                <a:spcPct val="150000"/>
              </a:lnSpc>
              <a:spcBef>
                <a:spcPts val="300"/>
              </a:spcBef>
              <a:spcAft>
                <a:spcPts val="300"/>
              </a:spcAft>
            </a:pP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对于管理员界面的职工信息表和职工的信息关联中，需要用到</a:t>
            </a:r>
            <a:r>
              <a:rPr lang="en-US" altLang="zh-CN"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String</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和</a:t>
            </a:r>
            <a:r>
              <a:rPr lang="en-US" altLang="zh-CN"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int</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类型的互相转换；</a:t>
            </a:r>
            <a:endPar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indent="313055" defTabSz="914400" fontAlgn="base">
              <a:lnSpc>
                <a:spcPct val="150000"/>
              </a:lnSpc>
              <a:spcBef>
                <a:spcPts val="300"/>
              </a:spcBef>
              <a:spcAft>
                <a:spcPts val="300"/>
              </a:spcAft>
            </a:pP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其他用到的知识点：</a:t>
            </a:r>
            <a:endPar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marL="342900" indent="-342900" defTabSz="914400" fontAlgn="base">
              <a:lnSpc>
                <a:spcPct val="150000"/>
              </a:lnSpc>
              <a:spcBef>
                <a:spcPts val="300"/>
              </a:spcBef>
              <a:spcAft>
                <a:spcPts val="300"/>
              </a:spcAft>
              <a:buFont typeface="+mj-lt"/>
              <a:buAutoNum type="arabicPeriod"/>
            </a:pP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登录界面验证码：</a:t>
            </a:r>
            <a:r>
              <a:rPr lang="en-US" altLang="zh-CN"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String</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存储所有随机字符串，通过随机遍历来实现随机生成验证码；</a:t>
            </a:r>
            <a:endPar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marL="342900" indent="-342900" defTabSz="914400" fontAlgn="base">
              <a:lnSpc>
                <a:spcPct val="150000"/>
              </a:lnSpc>
              <a:spcBef>
                <a:spcPts val="300"/>
              </a:spcBef>
              <a:spcAft>
                <a:spcPts val="300"/>
              </a:spcAft>
              <a:buFont typeface="+mj-lt"/>
              <a:buAutoNum type="arabicPeriod"/>
            </a:pP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显示隐藏密码：通过监听点击事件mousePressed和mouseReleased，按下显示原始字符，松开显示</a:t>
            </a:r>
            <a:r>
              <a:rPr lang="en-US" altLang="zh-CN"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a:t>
            </a:r>
            <a:r>
              <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号。</a:t>
            </a:r>
            <a:endParaRPr lang="zh-CN" altLang="en-US" sz="1600" b="1" noProof="0" dirty="0">
              <a:ln>
                <a:noFill/>
              </a:ln>
              <a:solidFill>
                <a:schemeClr val="dk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p:txBody>
      </p:sp>
    </p:spTree>
    <p:custDataLst>
      <p:tags r:id="rId10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100000">
              <a:schemeClr val="accent2">
                <a:lumMod val="40000"/>
                <a:lumOff val="60000"/>
              </a:schemeClr>
            </a:gs>
          </a:gsLst>
          <a:lin ang="2700000" scaled="1"/>
          <a:tileRect/>
        </a:gradFill>
        <a:effectLst/>
      </p:bgPr>
    </p:bg>
    <p:spTree>
      <p:nvGrpSpPr>
        <p:cNvPr id="1" name=""/>
        <p:cNvGrpSpPr/>
        <p:nvPr/>
      </p:nvGrpSpPr>
      <p:grpSpPr>
        <a:xfrm>
          <a:off x="0" y="0"/>
          <a:ext cx="0" cy="0"/>
          <a:chOff x="0" y="0"/>
          <a:chExt cx="0" cy="0"/>
        </a:xfrm>
      </p:grpSpPr>
      <p:sp>
        <p:nvSpPr>
          <p:cNvPr id="16" name="矩形: 圆角 15"/>
          <p:cNvSpPr/>
          <p:nvPr/>
        </p:nvSpPr>
        <p:spPr>
          <a:xfrm>
            <a:off x="695325" y="1125850"/>
            <a:ext cx="10801350" cy="4606300"/>
          </a:xfrm>
          <a:prstGeom prst="roundRect">
            <a:avLst>
              <a:gd name="adj" fmla="val 21693"/>
            </a:avLst>
          </a:prstGeom>
          <a:solidFill>
            <a:schemeClr val="bg1">
              <a:alpha val="2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21920" y="1125850"/>
            <a:ext cx="12435840" cy="4508927"/>
          </a:xfrm>
          <a:prstGeom prst="rect">
            <a:avLst/>
          </a:prstGeom>
          <a:noFill/>
        </p:spPr>
        <p:txBody>
          <a:bodyPr wrap="square" rtlCol="0">
            <a:spAutoFit/>
          </a:bodyPr>
          <a:lstStyle/>
          <a:p>
            <a:pPr algn="ctr"/>
            <a:r>
              <a:rPr lang="en-US" altLang="zh-CN" sz="28700" dirty="0">
                <a:solidFill>
                  <a:schemeClr val="bg1"/>
                </a:solidFill>
                <a:effectLst/>
                <a:latin typeface="Bebas Neue" panose="020B0606020202050201" pitchFamily="34" charset="0"/>
              </a:rPr>
              <a:t>THANKS</a:t>
            </a:r>
            <a:endParaRPr lang="zh-CN" altLang="en-US" sz="28700" dirty="0">
              <a:solidFill>
                <a:schemeClr val="bg1"/>
              </a:solidFill>
              <a:effectLst/>
              <a:latin typeface="Bebas Neue" panose="020B0606020202050201" pitchFamily="34" charset="0"/>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t="-472" b="58884"/>
          <a:stretch>
            <a:fillRect/>
          </a:stretch>
        </p:blipFill>
        <p:spPr>
          <a:xfrm>
            <a:off x="0" y="4067504"/>
            <a:ext cx="12192000" cy="2790496"/>
          </a:xfrm>
          <a:prstGeom prst="rect">
            <a:avLst/>
          </a:prstGeom>
          <a:effectLst>
            <a:outerShdw blurRad="635000" dist="165100" dir="16200000" sx="98000" sy="98000" rotWithShape="0">
              <a:schemeClr val="accent1">
                <a:lumMod val="75000"/>
                <a:alpha val="30000"/>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0" y="0"/>
            <a:ext cx="34825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pic>
        <p:nvPicPr>
          <p:cNvPr id="47" name="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16" y="4142188"/>
            <a:ext cx="3482501" cy="3482501"/>
          </a:xfrm>
          <a:prstGeom prst="rect">
            <a:avLst/>
          </a:prstGeom>
        </p:spPr>
      </p:pic>
      <p:sp>
        <p:nvSpPr>
          <p:cNvPr id="31" name="TextBox 30"/>
          <p:cNvSpPr txBox="1"/>
          <p:nvPr>
            <p:custDataLst>
              <p:tags r:id="rId3"/>
            </p:custDataLst>
          </p:nvPr>
        </p:nvSpPr>
        <p:spPr>
          <a:xfrm>
            <a:off x="617647" y="3318726"/>
            <a:ext cx="2432624" cy="400110"/>
          </a:xfrm>
          <a:prstGeom prst="rect">
            <a:avLst/>
          </a:prstGeom>
          <a:noFill/>
        </p:spPr>
        <p:txBody>
          <a:bodyPr wrap="square" rtlCol="0" anchor="ctr">
            <a:spAutoFit/>
          </a:bodyPr>
          <a:lstStyle/>
          <a:p>
            <a:pPr algn="ctr"/>
            <a:r>
              <a:rPr lang="en-US" sz="2000" i="1" dirty="0">
                <a:solidFill>
                  <a:schemeClr val="dk1">
                    <a:alpha val="36000"/>
                  </a:schemeClr>
                </a:solidFill>
                <a:latin typeface="微软雅黑" panose="020B0503020204020204" pitchFamily="34" charset="-122"/>
                <a:ea typeface="微软雅黑" panose="020B0503020204020204" pitchFamily="34" charset="-122"/>
              </a:rPr>
              <a:t>CONTENT</a:t>
            </a:r>
            <a:endParaRPr lang="en-US" sz="2000" i="1" dirty="0">
              <a:solidFill>
                <a:schemeClr val="dk1">
                  <a:alpha val="36000"/>
                </a:schemeClr>
              </a:solidFill>
              <a:latin typeface="微软雅黑" panose="020B0503020204020204" pitchFamily="34" charset="-122"/>
              <a:ea typeface="微软雅黑" panose="020B0503020204020204" pitchFamily="34" charset="-122"/>
            </a:endParaRPr>
          </a:p>
        </p:txBody>
      </p:sp>
      <p:grpSp>
        <p:nvGrpSpPr>
          <p:cNvPr id="8" name="目录1"/>
          <p:cNvGrpSpPr/>
          <p:nvPr/>
        </p:nvGrpSpPr>
        <p:grpSpPr>
          <a:xfrm>
            <a:off x="3828575" y="1340750"/>
            <a:ext cx="3590780" cy="1031815"/>
            <a:chOff x="6105" y="2707"/>
            <a:chExt cx="4065" cy="1168"/>
          </a:xfrm>
        </p:grpSpPr>
        <p:sp>
          <p:nvSpPr>
            <p:cNvPr id="5" name="目录"/>
            <p:cNvSpPr txBox="1"/>
            <p:nvPr>
              <p:custDataLst>
                <p:tags r:id="rId4"/>
              </p:custDataLst>
            </p:nvPr>
          </p:nvSpPr>
          <p:spPr>
            <a:xfrm>
              <a:off x="6105" y="3150"/>
              <a:ext cx="4065" cy="725"/>
            </a:xfrm>
            <a:prstGeom prst="rect">
              <a:avLst/>
            </a:prstGeom>
            <a:noFill/>
          </p:spPr>
          <p:txBody>
            <a:bodyPr wrap="square" rtlCol="0" anchor="ctr" anchorCtr="0">
              <a:normAutofit/>
            </a:bodyPr>
            <a:lstStyle/>
            <a:p>
              <a:pPr algn="l"/>
              <a:r>
                <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rPr>
                <a:t>项目背景介绍</a:t>
              </a:r>
              <a:endPar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endParaRPr>
            </a:p>
          </p:txBody>
        </p:sp>
        <p:sp>
          <p:nvSpPr>
            <p:cNvPr id="7" name="序号"/>
            <p:cNvSpPr txBox="1"/>
            <p:nvPr>
              <p:custDataLst>
                <p:tags r:id="rId5"/>
              </p:custDataLst>
            </p:nvPr>
          </p:nvSpPr>
          <p:spPr>
            <a:xfrm>
              <a:off x="6105" y="2707"/>
              <a:ext cx="719" cy="622"/>
            </a:xfrm>
            <a:prstGeom prst="rect">
              <a:avLst/>
            </a:prstGeom>
            <a:noFill/>
          </p:spPr>
          <p:txBody>
            <a:bodyPr wrap="square" rtlCol="0" anchor="ctr">
              <a:normAutofit/>
            </a:bodyPr>
            <a:lstStyle/>
            <a:p>
              <a:r>
                <a:rPr lang="en-US" altLang="zh-CN" sz="2800" b="1">
                  <a:solidFill>
                    <a:schemeClr val="accent1"/>
                  </a:solidFill>
                  <a:latin typeface="微软雅黑" panose="020B0503020204020204" pitchFamily="34" charset="-122"/>
                  <a:ea typeface="微软雅黑" panose="020B0503020204020204" pitchFamily="34" charset="-122"/>
                </a:rPr>
                <a:t>01</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grpSp>
      <p:sp>
        <p:nvSpPr>
          <p:cNvPr id="10" name="TextBox 30"/>
          <p:cNvSpPr txBox="1"/>
          <p:nvPr>
            <p:custDataLst>
              <p:tags r:id="rId6"/>
            </p:custDataLst>
          </p:nvPr>
        </p:nvSpPr>
        <p:spPr>
          <a:xfrm>
            <a:off x="617646" y="2372565"/>
            <a:ext cx="2432625" cy="830997"/>
          </a:xfrm>
          <a:prstGeom prst="rect">
            <a:avLst/>
          </a:prstGeom>
          <a:noFill/>
        </p:spPr>
        <p:txBody>
          <a:bodyPr wrap="square" rtlCol="0" anchor="ctr">
            <a:spAutoFit/>
          </a:bodyPr>
          <a:lstStyle/>
          <a:p>
            <a:pPr algn="ctr"/>
            <a:r>
              <a:rPr lang="zh-CN" altLang="en-US" sz="4800" b="1" dirty="0">
                <a:solidFill>
                  <a:schemeClr val="lt1"/>
                </a:solidFill>
                <a:latin typeface="微软雅黑" panose="020B0503020204020204" pitchFamily="34" charset="-122"/>
                <a:ea typeface="微软雅黑" panose="020B0503020204020204" pitchFamily="34" charset="-122"/>
              </a:rPr>
              <a:t>目录</a:t>
            </a:r>
            <a:endParaRPr lang="zh-CN" altLang="en-US" sz="4800" b="1" dirty="0">
              <a:solidFill>
                <a:schemeClr val="lt1"/>
              </a:solidFill>
              <a:latin typeface="微软雅黑" panose="020B0503020204020204" pitchFamily="34" charset="-122"/>
              <a:ea typeface="微软雅黑" panose="020B0503020204020204" pitchFamily="34" charset="-122"/>
            </a:endParaRPr>
          </a:p>
        </p:txBody>
      </p:sp>
      <p:grpSp>
        <p:nvGrpSpPr>
          <p:cNvPr id="4" name="目录2"/>
          <p:cNvGrpSpPr/>
          <p:nvPr/>
        </p:nvGrpSpPr>
        <p:grpSpPr>
          <a:xfrm>
            <a:off x="7839788" y="1340750"/>
            <a:ext cx="3590780" cy="1031815"/>
            <a:chOff x="6105" y="2707"/>
            <a:chExt cx="4065" cy="1168"/>
          </a:xfrm>
        </p:grpSpPr>
        <p:sp>
          <p:nvSpPr>
            <p:cNvPr id="6" name="目录"/>
            <p:cNvSpPr txBox="1"/>
            <p:nvPr>
              <p:custDataLst>
                <p:tags r:id="rId7"/>
              </p:custDataLst>
            </p:nvPr>
          </p:nvSpPr>
          <p:spPr>
            <a:xfrm>
              <a:off x="6105" y="3150"/>
              <a:ext cx="4065" cy="725"/>
            </a:xfrm>
            <a:prstGeom prst="rect">
              <a:avLst/>
            </a:prstGeom>
            <a:noFill/>
          </p:spPr>
          <p:txBody>
            <a:bodyPr wrap="square" rtlCol="0" anchor="ctr" anchorCtr="0">
              <a:normAutofit/>
            </a:bodyPr>
            <a:lstStyle/>
            <a:p>
              <a:pPr algn="l"/>
              <a:r>
                <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rPr>
                <a:t>项目架构和技术选型</a:t>
              </a:r>
              <a:endPar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endParaRPr>
            </a:p>
          </p:txBody>
        </p:sp>
        <p:sp>
          <p:nvSpPr>
            <p:cNvPr id="9" name="序号"/>
            <p:cNvSpPr txBox="1"/>
            <p:nvPr>
              <p:custDataLst>
                <p:tags r:id="rId8"/>
              </p:custDataLst>
            </p:nvPr>
          </p:nvSpPr>
          <p:spPr>
            <a:xfrm>
              <a:off x="6105" y="2707"/>
              <a:ext cx="719" cy="622"/>
            </a:xfrm>
            <a:prstGeom prst="rect">
              <a:avLst/>
            </a:prstGeom>
            <a:noFill/>
          </p:spPr>
          <p:txBody>
            <a:bodyPr wrap="square" rtlCol="0" anchor="ctr">
              <a:normAutofit/>
            </a:bodyPr>
            <a:lstStyle/>
            <a:p>
              <a:r>
                <a:rPr lang="en-US" altLang="zh-CN" sz="2800" b="1">
                  <a:solidFill>
                    <a:schemeClr val="accent1"/>
                  </a:solidFill>
                  <a:latin typeface="微软雅黑" panose="020B0503020204020204" pitchFamily="34" charset="-122"/>
                  <a:ea typeface="微软雅黑" panose="020B0503020204020204" pitchFamily="34" charset="-122"/>
                </a:rPr>
                <a:t>02</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11" name="目录3"/>
          <p:cNvGrpSpPr/>
          <p:nvPr/>
        </p:nvGrpSpPr>
        <p:grpSpPr>
          <a:xfrm>
            <a:off x="3828575" y="2763913"/>
            <a:ext cx="3590780" cy="1031815"/>
            <a:chOff x="6105" y="2707"/>
            <a:chExt cx="4065" cy="1168"/>
          </a:xfrm>
        </p:grpSpPr>
        <p:sp>
          <p:nvSpPr>
            <p:cNvPr id="12" name="目录"/>
            <p:cNvSpPr txBox="1"/>
            <p:nvPr>
              <p:custDataLst>
                <p:tags r:id="rId9"/>
              </p:custDataLst>
            </p:nvPr>
          </p:nvSpPr>
          <p:spPr>
            <a:xfrm>
              <a:off x="6105" y="3150"/>
              <a:ext cx="4065" cy="725"/>
            </a:xfrm>
            <a:prstGeom prst="rect">
              <a:avLst/>
            </a:prstGeom>
            <a:noFill/>
          </p:spPr>
          <p:txBody>
            <a:bodyPr wrap="square" rtlCol="0" anchor="ctr" anchorCtr="0">
              <a:normAutofit/>
            </a:bodyPr>
            <a:lstStyle/>
            <a:p>
              <a:pPr algn="l"/>
              <a:r>
                <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rPr>
                <a:t>功能模块分析</a:t>
              </a:r>
              <a:endPar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endParaRPr>
            </a:p>
          </p:txBody>
        </p:sp>
        <p:sp>
          <p:nvSpPr>
            <p:cNvPr id="13" name="序号"/>
            <p:cNvSpPr txBox="1"/>
            <p:nvPr>
              <p:custDataLst>
                <p:tags r:id="rId10"/>
              </p:custDataLst>
            </p:nvPr>
          </p:nvSpPr>
          <p:spPr>
            <a:xfrm>
              <a:off x="6105" y="2707"/>
              <a:ext cx="719" cy="622"/>
            </a:xfrm>
            <a:prstGeom prst="rect">
              <a:avLst/>
            </a:prstGeom>
            <a:noFill/>
          </p:spPr>
          <p:txBody>
            <a:bodyPr wrap="square" rtlCol="0" anchor="ctr">
              <a:normAutofit/>
            </a:bodyPr>
            <a:lstStyle/>
            <a:p>
              <a:r>
                <a:rPr lang="en-US" altLang="zh-CN" sz="2800" b="1">
                  <a:solidFill>
                    <a:schemeClr val="accent1"/>
                  </a:solidFill>
                  <a:latin typeface="微软雅黑" panose="020B0503020204020204" pitchFamily="34" charset="-122"/>
                  <a:ea typeface="微软雅黑" panose="020B0503020204020204" pitchFamily="34" charset="-122"/>
                </a:rPr>
                <a:t>03</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14" name="目录4"/>
          <p:cNvGrpSpPr/>
          <p:nvPr/>
        </p:nvGrpSpPr>
        <p:grpSpPr>
          <a:xfrm>
            <a:off x="7839788" y="2763913"/>
            <a:ext cx="3590780" cy="1031815"/>
            <a:chOff x="6105" y="2707"/>
            <a:chExt cx="4065" cy="1168"/>
          </a:xfrm>
        </p:grpSpPr>
        <p:sp>
          <p:nvSpPr>
            <p:cNvPr id="15" name="目录"/>
            <p:cNvSpPr txBox="1"/>
            <p:nvPr>
              <p:custDataLst>
                <p:tags r:id="rId11"/>
              </p:custDataLst>
            </p:nvPr>
          </p:nvSpPr>
          <p:spPr>
            <a:xfrm>
              <a:off x="6105" y="3150"/>
              <a:ext cx="4065" cy="725"/>
            </a:xfrm>
            <a:prstGeom prst="rect">
              <a:avLst/>
            </a:prstGeom>
            <a:noFill/>
          </p:spPr>
          <p:txBody>
            <a:bodyPr wrap="square" rtlCol="0" anchor="ctr" anchorCtr="0">
              <a:normAutofit/>
            </a:bodyPr>
            <a:lstStyle/>
            <a:p>
              <a:pPr algn="l"/>
              <a:r>
                <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rPr>
                <a:t>设计与实现</a:t>
              </a:r>
              <a:endPar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endParaRPr>
            </a:p>
          </p:txBody>
        </p:sp>
        <p:sp>
          <p:nvSpPr>
            <p:cNvPr id="16" name="序号"/>
            <p:cNvSpPr txBox="1"/>
            <p:nvPr>
              <p:custDataLst>
                <p:tags r:id="rId12"/>
              </p:custDataLst>
            </p:nvPr>
          </p:nvSpPr>
          <p:spPr>
            <a:xfrm>
              <a:off x="6105" y="2707"/>
              <a:ext cx="719" cy="622"/>
            </a:xfrm>
            <a:prstGeom prst="rect">
              <a:avLst/>
            </a:prstGeom>
            <a:noFill/>
          </p:spPr>
          <p:txBody>
            <a:bodyPr wrap="square" rtlCol="0" anchor="ctr">
              <a:normAutofit/>
            </a:bodyPr>
            <a:lstStyle/>
            <a:p>
              <a:r>
                <a:rPr lang="en-US" altLang="zh-CN" sz="2800" b="1">
                  <a:solidFill>
                    <a:schemeClr val="accent1"/>
                  </a:solidFill>
                  <a:latin typeface="微软雅黑" panose="020B0503020204020204" pitchFamily="34" charset="-122"/>
                  <a:ea typeface="微软雅黑" panose="020B0503020204020204" pitchFamily="34" charset="-122"/>
                </a:rPr>
                <a:t>04</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17" name="目录5"/>
          <p:cNvGrpSpPr/>
          <p:nvPr/>
        </p:nvGrpSpPr>
        <p:grpSpPr>
          <a:xfrm>
            <a:off x="3828575" y="4370270"/>
            <a:ext cx="3590780" cy="1031815"/>
            <a:chOff x="6105" y="2707"/>
            <a:chExt cx="4065" cy="1168"/>
          </a:xfrm>
        </p:grpSpPr>
        <p:sp>
          <p:nvSpPr>
            <p:cNvPr id="18" name="目录"/>
            <p:cNvSpPr txBox="1"/>
            <p:nvPr>
              <p:custDataLst>
                <p:tags r:id="rId13"/>
              </p:custDataLst>
            </p:nvPr>
          </p:nvSpPr>
          <p:spPr>
            <a:xfrm>
              <a:off x="6105" y="3150"/>
              <a:ext cx="4065" cy="725"/>
            </a:xfrm>
            <a:prstGeom prst="rect">
              <a:avLst/>
            </a:prstGeom>
            <a:noFill/>
          </p:spPr>
          <p:txBody>
            <a:bodyPr wrap="square" rtlCol="0" anchor="ctr" anchorCtr="0">
              <a:normAutofit/>
            </a:bodyPr>
            <a:lstStyle/>
            <a:p>
              <a:pPr algn="l"/>
              <a:r>
                <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rPr>
                <a:t>知识总结及心得分享</a:t>
              </a:r>
              <a:endParaRPr lang="zh-CN" altLang="en-US" sz="2400" b="1" dirty="0">
                <a:solidFill>
                  <a:schemeClr val="dk2">
                    <a:lumMod val="25000"/>
                  </a:schemeClr>
                </a:solidFill>
                <a:latin typeface="微软雅黑" panose="020B0503020204020204" pitchFamily="34" charset="-122"/>
                <a:ea typeface="微软雅黑" panose="020B0503020204020204" pitchFamily="34" charset="-122"/>
                <a:sym typeface="+mn-ea"/>
              </a:endParaRPr>
            </a:p>
          </p:txBody>
        </p:sp>
        <p:sp>
          <p:nvSpPr>
            <p:cNvPr id="19" name="序号"/>
            <p:cNvSpPr txBox="1"/>
            <p:nvPr>
              <p:custDataLst>
                <p:tags r:id="rId14"/>
              </p:custDataLst>
            </p:nvPr>
          </p:nvSpPr>
          <p:spPr>
            <a:xfrm>
              <a:off x="6105" y="2707"/>
              <a:ext cx="719" cy="622"/>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05</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grpSp>
      <p:sp>
        <p:nvSpPr>
          <p:cNvPr id="52" name="任意多边形: 形状 51"/>
          <p:cNvSpPr/>
          <p:nvPr>
            <p:custDataLst>
              <p:tags r:id="rId15"/>
            </p:custDataLst>
          </p:nvPr>
        </p:nvSpPr>
        <p:spPr>
          <a:xfrm>
            <a:off x="10806938" y="136187"/>
            <a:ext cx="1247260" cy="243192"/>
          </a:xfrm>
          <a:custGeom>
            <a:avLst/>
            <a:gdLst>
              <a:gd name="connsiteX0" fmla="*/ 244049 w 1247260"/>
              <a:gd name="connsiteY0" fmla="*/ 0 h 243192"/>
              <a:gd name="connsiteX1" fmla="*/ 1247260 w 1247260"/>
              <a:gd name="connsiteY1" fmla="*/ 0 h 243192"/>
              <a:gd name="connsiteX2" fmla="*/ 1247260 w 1247260"/>
              <a:gd name="connsiteY2" fmla="*/ 243192 h 243192"/>
              <a:gd name="connsiteX3" fmla="*/ 0 w 1247260"/>
              <a:gd name="connsiteY3" fmla="*/ 243192 h 243192"/>
            </a:gdLst>
            <a:ahLst/>
            <a:cxnLst>
              <a:cxn ang="0">
                <a:pos x="connsiteX0" y="connsiteY0"/>
              </a:cxn>
              <a:cxn ang="0">
                <a:pos x="connsiteX1" y="connsiteY1"/>
              </a:cxn>
              <a:cxn ang="0">
                <a:pos x="connsiteX2" y="connsiteY2"/>
              </a:cxn>
              <a:cxn ang="0">
                <a:pos x="connsiteX3" y="connsiteY3"/>
              </a:cxn>
            </a:cxnLst>
            <a:rect l="l" t="t" r="r" b="b"/>
            <a:pathLst>
              <a:path w="1247260" h="243192">
                <a:moveTo>
                  <a:pt x="244049" y="0"/>
                </a:moveTo>
                <a:lnTo>
                  <a:pt x="1247260" y="0"/>
                </a:lnTo>
                <a:lnTo>
                  <a:pt x="1247260" y="243192"/>
                </a:lnTo>
                <a:lnTo>
                  <a:pt x="0" y="2431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56" name="任意多边形: 形状 55"/>
          <p:cNvSpPr/>
          <p:nvPr>
            <p:custDataLst>
              <p:tags r:id="rId16"/>
            </p:custDataLst>
          </p:nvPr>
        </p:nvSpPr>
        <p:spPr>
          <a:xfrm>
            <a:off x="3907728" y="6653720"/>
            <a:ext cx="7934580" cy="68093"/>
          </a:xfrm>
          <a:custGeom>
            <a:avLst/>
            <a:gdLst>
              <a:gd name="connsiteX0" fmla="*/ 0 w 7934580"/>
              <a:gd name="connsiteY0" fmla="*/ 0 h 68093"/>
              <a:gd name="connsiteX1" fmla="*/ 7875582 w 7934580"/>
              <a:gd name="connsiteY1" fmla="*/ 0 h 68093"/>
              <a:gd name="connsiteX2" fmla="*/ 7934580 w 7934580"/>
              <a:gd name="connsiteY2" fmla="*/ 68093 h 68093"/>
              <a:gd name="connsiteX3" fmla="*/ 0 w 7934580"/>
              <a:gd name="connsiteY3" fmla="*/ 68093 h 68093"/>
            </a:gdLst>
            <a:ahLst/>
            <a:cxnLst>
              <a:cxn ang="0">
                <a:pos x="connsiteX0" y="connsiteY0"/>
              </a:cxn>
              <a:cxn ang="0">
                <a:pos x="connsiteX1" y="connsiteY1"/>
              </a:cxn>
              <a:cxn ang="0">
                <a:pos x="connsiteX2" y="connsiteY2"/>
              </a:cxn>
              <a:cxn ang="0">
                <a:pos x="connsiteX3" y="connsiteY3"/>
              </a:cxn>
            </a:cxnLst>
            <a:rect l="l" t="t" r="r" b="b"/>
            <a:pathLst>
              <a:path w="7934580" h="68093">
                <a:moveTo>
                  <a:pt x="0" y="0"/>
                </a:moveTo>
                <a:lnTo>
                  <a:pt x="7875582" y="0"/>
                </a:lnTo>
                <a:lnTo>
                  <a:pt x="7934580" y="68093"/>
                </a:lnTo>
                <a:lnTo>
                  <a:pt x="0" y="6809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custDataLst>
      <p:tags r:id="rId1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矩形: 圆顶角 4"/>
          <p:cNvSpPr/>
          <p:nvPr/>
        </p:nvSpPr>
        <p:spPr>
          <a:xfrm>
            <a:off x="874714" y="720234"/>
            <a:ext cx="5036560" cy="5081126"/>
          </a:xfrm>
          <a:custGeom>
            <a:avLst/>
            <a:gdLst>
              <a:gd name="connsiteX0" fmla="*/ 0 w 5028247"/>
              <a:gd name="connsiteY0" fmla="*/ 0 h 4964746"/>
              <a:gd name="connsiteX1" fmla="*/ 5028247 w 5028247"/>
              <a:gd name="connsiteY1" fmla="*/ 0 h 4964746"/>
              <a:gd name="connsiteX2" fmla="*/ 5028247 w 5028247"/>
              <a:gd name="connsiteY2" fmla="*/ 0 h 4964746"/>
              <a:gd name="connsiteX3" fmla="*/ 5028247 w 5028247"/>
              <a:gd name="connsiteY3" fmla="*/ 4964746 h 4964746"/>
              <a:gd name="connsiteX4" fmla="*/ 5028247 w 5028247"/>
              <a:gd name="connsiteY4" fmla="*/ 4964746 h 4964746"/>
              <a:gd name="connsiteX5" fmla="*/ 0 w 5028247"/>
              <a:gd name="connsiteY5" fmla="*/ 4964746 h 4964746"/>
              <a:gd name="connsiteX6" fmla="*/ 0 w 5028247"/>
              <a:gd name="connsiteY6" fmla="*/ 4964746 h 4964746"/>
              <a:gd name="connsiteX7" fmla="*/ 0 w 5028247"/>
              <a:gd name="connsiteY7" fmla="*/ 0 h 4964746"/>
              <a:gd name="connsiteX8" fmla="*/ 0 w 5028247"/>
              <a:gd name="connsiteY8" fmla="*/ 0 h 4964746"/>
              <a:gd name="connsiteX0-1" fmla="*/ 0 w 5028247"/>
              <a:gd name="connsiteY0-2" fmla="*/ 0 h 4964746"/>
              <a:gd name="connsiteX1-3" fmla="*/ 5028247 w 5028247"/>
              <a:gd name="connsiteY1-4" fmla="*/ 0 h 4964746"/>
              <a:gd name="connsiteX2-5" fmla="*/ 5028247 w 5028247"/>
              <a:gd name="connsiteY2-6" fmla="*/ 0 h 4964746"/>
              <a:gd name="connsiteX3-7" fmla="*/ 5028247 w 5028247"/>
              <a:gd name="connsiteY3-8" fmla="*/ 4964746 h 4964746"/>
              <a:gd name="connsiteX4-9" fmla="*/ 5028247 w 5028247"/>
              <a:gd name="connsiteY4-10" fmla="*/ 4964746 h 4964746"/>
              <a:gd name="connsiteX5-11" fmla="*/ 1427912 w 5028247"/>
              <a:gd name="connsiteY5-12" fmla="*/ 4151022 h 4964746"/>
              <a:gd name="connsiteX6-13" fmla="*/ 0 w 5028247"/>
              <a:gd name="connsiteY6-14" fmla="*/ 4964746 h 4964746"/>
              <a:gd name="connsiteX7-15" fmla="*/ 0 w 5028247"/>
              <a:gd name="connsiteY7-16" fmla="*/ 4964746 h 4964746"/>
              <a:gd name="connsiteX8-17" fmla="*/ 0 w 5028247"/>
              <a:gd name="connsiteY8-18" fmla="*/ 0 h 4964746"/>
              <a:gd name="connsiteX9" fmla="*/ 0 w 5028247"/>
              <a:gd name="connsiteY9" fmla="*/ 0 h 4964746"/>
              <a:gd name="connsiteX0-19" fmla="*/ 0 w 5028247"/>
              <a:gd name="connsiteY0-20" fmla="*/ 0 h 4964746"/>
              <a:gd name="connsiteX1-21" fmla="*/ 5028247 w 5028247"/>
              <a:gd name="connsiteY1-22" fmla="*/ 0 h 4964746"/>
              <a:gd name="connsiteX2-23" fmla="*/ 5028247 w 5028247"/>
              <a:gd name="connsiteY2-24" fmla="*/ 0 h 4964746"/>
              <a:gd name="connsiteX3-25" fmla="*/ 5028247 w 5028247"/>
              <a:gd name="connsiteY3-26" fmla="*/ 4964746 h 4964746"/>
              <a:gd name="connsiteX4-27" fmla="*/ 5028247 w 5028247"/>
              <a:gd name="connsiteY4-28" fmla="*/ 4964746 h 4964746"/>
              <a:gd name="connsiteX5-29" fmla="*/ 2683134 w 5028247"/>
              <a:gd name="connsiteY5-30" fmla="*/ 4051270 h 4964746"/>
              <a:gd name="connsiteX6-31" fmla="*/ 1427912 w 5028247"/>
              <a:gd name="connsiteY6-32" fmla="*/ 4151022 h 4964746"/>
              <a:gd name="connsiteX7-33" fmla="*/ 0 w 5028247"/>
              <a:gd name="connsiteY7-34" fmla="*/ 4964746 h 4964746"/>
              <a:gd name="connsiteX8-35" fmla="*/ 0 w 5028247"/>
              <a:gd name="connsiteY8-36" fmla="*/ 4964746 h 4964746"/>
              <a:gd name="connsiteX9-37" fmla="*/ 0 w 5028247"/>
              <a:gd name="connsiteY9-38" fmla="*/ 0 h 4964746"/>
              <a:gd name="connsiteX10" fmla="*/ 0 w 5028247"/>
              <a:gd name="connsiteY10" fmla="*/ 0 h 4964746"/>
              <a:gd name="connsiteX0-39" fmla="*/ 0 w 5028247"/>
              <a:gd name="connsiteY0-40" fmla="*/ 0 h 4964746"/>
              <a:gd name="connsiteX1-41" fmla="*/ 5028247 w 5028247"/>
              <a:gd name="connsiteY1-42" fmla="*/ 0 h 4964746"/>
              <a:gd name="connsiteX2-43" fmla="*/ 5028247 w 5028247"/>
              <a:gd name="connsiteY2-44" fmla="*/ 0 h 4964746"/>
              <a:gd name="connsiteX3-45" fmla="*/ 5028247 w 5028247"/>
              <a:gd name="connsiteY3-46" fmla="*/ 4964746 h 4964746"/>
              <a:gd name="connsiteX4-47" fmla="*/ 4795491 w 5028247"/>
              <a:gd name="connsiteY4-48" fmla="*/ 3817590 h 4964746"/>
              <a:gd name="connsiteX5-49" fmla="*/ 2683134 w 5028247"/>
              <a:gd name="connsiteY5-50" fmla="*/ 4051270 h 4964746"/>
              <a:gd name="connsiteX6-51" fmla="*/ 1427912 w 5028247"/>
              <a:gd name="connsiteY6-52" fmla="*/ 4151022 h 4964746"/>
              <a:gd name="connsiteX7-53" fmla="*/ 0 w 5028247"/>
              <a:gd name="connsiteY7-54" fmla="*/ 4964746 h 4964746"/>
              <a:gd name="connsiteX8-55" fmla="*/ 0 w 5028247"/>
              <a:gd name="connsiteY8-56" fmla="*/ 4964746 h 4964746"/>
              <a:gd name="connsiteX9-57" fmla="*/ 0 w 5028247"/>
              <a:gd name="connsiteY9-58" fmla="*/ 0 h 4964746"/>
              <a:gd name="connsiteX10-59" fmla="*/ 0 w 5028247"/>
              <a:gd name="connsiteY10-60" fmla="*/ 0 h 4964746"/>
              <a:gd name="connsiteX0-61" fmla="*/ 0 w 5036560"/>
              <a:gd name="connsiteY0-62" fmla="*/ 0 h 4964746"/>
              <a:gd name="connsiteX1-63" fmla="*/ 5028247 w 5036560"/>
              <a:gd name="connsiteY1-64" fmla="*/ 0 h 4964746"/>
              <a:gd name="connsiteX2-65" fmla="*/ 5028247 w 5036560"/>
              <a:gd name="connsiteY2-66" fmla="*/ 0 h 4964746"/>
              <a:gd name="connsiteX3-67" fmla="*/ 5036560 w 5036560"/>
              <a:gd name="connsiteY3-68" fmla="*/ 2936441 h 4964746"/>
              <a:gd name="connsiteX4-69" fmla="*/ 4795491 w 5036560"/>
              <a:gd name="connsiteY4-70" fmla="*/ 3817590 h 4964746"/>
              <a:gd name="connsiteX5-71" fmla="*/ 2683134 w 5036560"/>
              <a:gd name="connsiteY5-72" fmla="*/ 4051270 h 4964746"/>
              <a:gd name="connsiteX6-73" fmla="*/ 1427912 w 5036560"/>
              <a:gd name="connsiteY6-74" fmla="*/ 4151022 h 4964746"/>
              <a:gd name="connsiteX7-75" fmla="*/ 0 w 5036560"/>
              <a:gd name="connsiteY7-76" fmla="*/ 4964746 h 4964746"/>
              <a:gd name="connsiteX8-77" fmla="*/ 0 w 5036560"/>
              <a:gd name="connsiteY8-78" fmla="*/ 4964746 h 4964746"/>
              <a:gd name="connsiteX9-79" fmla="*/ 0 w 5036560"/>
              <a:gd name="connsiteY9-80" fmla="*/ 0 h 4964746"/>
              <a:gd name="connsiteX10-81" fmla="*/ 0 w 5036560"/>
              <a:gd name="connsiteY10-82" fmla="*/ 0 h 4964746"/>
              <a:gd name="connsiteX0-83" fmla="*/ 0 w 5036560"/>
              <a:gd name="connsiteY0-84" fmla="*/ 0 h 4964746"/>
              <a:gd name="connsiteX1-85" fmla="*/ 5028247 w 5036560"/>
              <a:gd name="connsiteY1-86" fmla="*/ 0 h 4964746"/>
              <a:gd name="connsiteX2-87" fmla="*/ 5028247 w 5036560"/>
              <a:gd name="connsiteY2-88" fmla="*/ 0 h 4964746"/>
              <a:gd name="connsiteX3-89" fmla="*/ 5036560 w 5036560"/>
              <a:gd name="connsiteY3-90" fmla="*/ 2936441 h 4964746"/>
              <a:gd name="connsiteX4-91" fmla="*/ 4554422 w 5036560"/>
              <a:gd name="connsiteY4-92" fmla="*/ 3551583 h 4964746"/>
              <a:gd name="connsiteX5-93" fmla="*/ 2683134 w 5036560"/>
              <a:gd name="connsiteY5-94" fmla="*/ 4051270 h 4964746"/>
              <a:gd name="connsiteX6-95" fmla="*/ 1427912 w 5036560"/>
              <a:gd name="connsiteY6-96" fmla="*/ 4151022 h 4964746"/>
              <a:gd name="connsiteX7-97" fmla="*/ 0 w 5036560"/>
              <a:gd name="connsiteY7-98" fmla="*/ 4964746 h 4964746"/>
              <a:gd name="connsiteX8-99" fmla="*/ 0 w 5036560"/>
              <a:gd name="connsiteY8-100" fmla="*/ 4964746 h 4964746"/>
              <a:gd name="connsiteX9-101" fmla="*/ 0 w 5036560"/>
              <a:gd name="connsiteY9-102" fmla="*/ 0 h 4964746"/>
              <a:gd name="connsiteX10-103" fmla="*/ 0 w 5036560"/>
              <a:gd name="connsiteY10-104" fmla="*/ 0 h 4964746"/>
              <a:gd name="connsiteX0-105" fmla="*/ 0 w 5036560"/>
              <a:gd name="connsiteY0-106" fmla="*/ 0 h 4964746"/>
              <a:gd name="connsiteX1-107" fmla="*/ 5028247 w 5036560"/>
              <a:gd name="connsiteY1-108" fmla="*/ 0 h 4964746"/>
              <a:gd name="connsiteX2-109" fmla="*/ 5028247 w 5036560"/>
              <a:gd name="connsiteY2-110" fmla="*/ 0 h 4964746"/>
              <a:gd name="connsiteX3-111" fmla="*/ 5036560 w 5036560"/>
              <a:gd name="connsiteY3-112" fmla="*/ 2936441 h 4964746"/>
              <a:gd name="connsiteX4-113" fmla="*/ 4554422 w 5036560"/>
              <a:gd name="connsiteY4-114" fmla="*/ 3551583 h 4964746"/>
              <a:gd name="connsiteX5-115" fmla="*/ 2683134 w 5036560"/>
              <a:gd name="connsiteY5-116" fmla="*/ 4051270 h 4964746"/>
              <a:gd name="connsiteX6-117" fmla="*/ 1427912 w 5036560"/>
              <a:gd name="connsiteY6-118" fmla="*/ 4151022 h 4964746"/>
              <a:gd name="connsiteX7-119" fmla="*/ 0 w 5036560"/>
              <a:gd name="connsiteY7-120" fmla="*/ 4964746 h 4964746"/>
              <a:gd name="connsiteX8-121" fmla="*/ 0 w 5036560"/>
              <a:gd name="connsiteY8-122" fmla="*/ 4964746 h 4964746"/>
              <a:gd name="connsiteX9-123" fmla="*/ 0 w 5036560"/>
              <a:gd name="connsiteY9-124" fmla="*/ 0 h 4964746"/>
              <a:gd name="connsiteX10-125" fmla="*/ 0 w 5036560"/>
              <a:gd name="connsiteY10-126" fmla="*/ 0 h 4964746"/>
              <a:gd name="connsiteX0-127" fmla="*/ 0 w 5036560"/>
              <a:gd name="connsiteY0-128" fmla="*/ 0 h 4964746"/>
              <a:gd name="connsiteX1-129" fmla="*/ 5028247 w 5036560"/>
              <a:gd name="connsiteY1-130" fmla="*/ 0 h 4964746"/>
              <a:gd name="connsiteX2-131" fmla="*/ 5028247 w 5036560"/>
              <a:gd name="connsiteY2-132" fmla="*/ 0 h 4964746"/>
              <a:gd name="connsiteX3-133" fmla="*/ 5036560 w 5036560"/>
              <a:gd name="connsiteY3-134" fmla="*/ 2936441 h 4964746"/>
              <a:gd name="connsiteX4-135" fmla="*/ 4554422 w 5036560"/>
              <a:gd name="connsiteY4-136" fmla="*/ 3551583 h 4964746"/>
              <a:gd name="connsiteX5-137" fmla="*/ 3223461 w 5036560"/>
              <a:gd name="connsiteY5-138" fmla="*/ 3710448 h 4964746"/>
              <a:gd name="connsiteX6-139" fmla="*/ 2683134 w 5036560"/>
              <a:gd name="connsiteY6-140" fmla="*/ 4051270 h 4964746"/>
              <a:gd name="connsiteX7-141" fmla="*/ 1427912 w 5036560"/>
              <a:gd name="connsiteY7-142" fmla="*/ 4151022 h 4964746"/>
              <a:gd name="connsiteX8-143" fmla="*/ 0 w 5036560"/>
              <a:gd name="connsiteY8-144" fmla="*/ 4964746 h 4964746"/>
              <a:gd name="connsiteX9-145" fmla="*/ 0 w 5036560"/>
              <a:gd name="connsiteY9-146" fmla="*/ 4964746 h 4964746"/>
              <a:gd name="connsiteX10-147" fmla="*/ 0 w 5036560"/>
              <a:gd name="connsiteY10-148" fmla="*/ 0 h 4964746"/>
              <a:gd name="connsiteX11" fmla="*/ 0 w 5036560"/>
              <a:gd name="connsiteY11" fmla="*/ 0 h 4964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 y="connsiteY11"/>
              </a:cxn>
            </a:cxnLst>
            <a:rect l="l" t="t" r="r" b="b"/>
            <a:pathLst>
              <a:path w="5036560" h="4964746">
                <a:moveTo>
                  <a:pt x="0" y="0"/>
                </a:moveTo>
                <a:lnTo>
                  <a:pt x="5028247" y="0"/>
                </a:lnTo>
                <a:lnTo>
                  <a:pt x="5028247" y="0"/>
                </a:lnTo>
                <a:lnTo>
                  <a:pt x="5036560" y="2936441"/>
                </a:lnTo>
                <a:lnTo>
                  <a:pt x="4554422" y="3551583"/>
                </a:lnTo>
                <a:cubicBezTo>
                  <a:pt x="4303501" y="3712450"/>
                  <a:pt x="3535342" y="3627167"/>
                  <a:pt x="3223461" y="3710448"/>
                </a:cubicBezTo>
                <a:cubicBezTo>
                  <a:pt x="2911580" y="3793729"/>
                  <a:pt x="3033654" y="4009707"/>
                  <a:pt x="2683134" y="4051270"/>
                </a:cubicBezTo>
                <a:cubicBezTo>
                  <a:pt x="2332614" y="4092834"/>
                  <a:pt x="1832152" y="4048652"/>
                  <a:pt x="1427912" y="4151022"/>
                </a:cubicBezTo>
                <a:lnTo>
                  <a:pt x="0" y="4964746"/>
                </a:lnTo>
                <a:lnTo>
                  <a:pt x="0" y="4964746"/>
                </a:lnTo>
                <a:lnTo>
                  <a:pt x="0" y="0"/>
                </a:lnTo>
                <a:lnTo>
                  <a:pt x="0" y="0"/>
                </a:lnTo>
                <a:close/>
              </a:path>
            </a:pathLst>
          </a:custGeom>
          <a:gradFill flip="none" rotWithShape="1">
            <a:gsLst>
              <a:gs pos="48000">
                <a:schemeClr val="accent1">
                  <a:lumMod val="0"/>
                  <a:lumOff val="100000"/>
                  <a:alpha val="77000"/>
                </a:schemeClr>
              </a:gs>
              <a:gs pos="4082">
                <a:schemeClr val="accent1">
                  <a:lumMod val="0"/>
                  <a:lumOff val="100000"/>
                </a:schemeClr>
              </a:gs>
              <a:gs pos="76000">
                <a:schemeClr val="bg1">
                  <a:alpha val="0"/>
                </a:schemeClr>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ohogothicpro-regular"/>
              <a:ea typeface="汉仪旗黑X1-55W"/>
              <a:cs typeface="+mn-cs"/>
            </a:endParaRPr>
          </a:p>
        </p:txBody>
      </p:sp>
      <p:sp>
        <p:nvSpPr>
          <p:cNvPr id="32" name="文本框 31"/>
          <p:cNvSpPr txBox="1"/>
          <p:nvPr/>
        </p:nvSpPr>
        <p:spPr>
          <a:xfrm>
            <a:off x="1211238" y="2099560"/>
            <a:ext cx="3793578" cy="1014730"/>
          </a:xfrm>
          <a:prstGeom prst="rect">
            <a:avLst/>
          </a:prstGeom>
          <a:noFill/>
        </p:spPr>
        <p:txBody>
          <a:bodyPr wrap="square" rtlCol="0">
            <a:spAutoFit/>
          </a:bodyPr>
          <a:lstStyle/>
          <a:p>
            <a:r>
              <a:rPr lang="zh-CN" altLang="en-US" sz="6000" dirty="0">
                <a:latin typeface="+mj-ea"/>
                <a:ea typeface="+mj-ea"/>
              </a:rPr>
              <a:t>项目背景</a:t>
            </a:r>
            <a:endParaRPr lang="zh-CN" altLang="en-US" sz="6000" dirty="0">
              <a:latin typeface="+mj-ea"/>
              <a:ea typeface="+mj-ea"/>
            </a:endParaRPr>
          </a:p>
        </p:txBody>
      </p:sp>
      <p:cxnSp>
        <p:nvCxnSpPr>
          <p:cNvPr id="33" name="直接连接符 32"/>
          <p:cNvCxnSpPr/>
          <p:nvPr/>
        </p:nvCxnSpPr>
        <p:spPr>
          <a:xfrm>
            <a:off x="874713" y="720235"/>
            <a:ext cx="5028247" cy="0"/>
          </a:xfrm>
          <a:prstGeom prst="line">
            <a:avLst/>
          </a:prstGeom>
          <a:ln w="73025">
            <a:gradFill flip="none" rotWithShape="1">
              <a:gsLst>
                <a:gs pos="100000">
                  <a:schemeClr val="accent1">
                    <a:lumMod val="60000"/>
                    <a:lumOff val="40000"/>
                  </a:schemeClr>
                </a:gs>
                <a:gs pos="0">
                  <a:schemeClr val="accent1">
                    <a:lumMod val="40000"/>
                    <a:lumOff val="6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1301187" y="1378740"/>
            <a:ext cx="1667565" cy="462251"/>
          </a:xfrm>
          <a:prstGeom prst="roundRect">
            <a:avLst>
              <a:gd name="adj" fmla="val 50000"/>
            </a:avLst>
          </a:prstGeom>
          <a:gradFill>
            <a:gsLst>
              <a:gs pos="74000">
                <a:schemeClr val="accent1"/>
              </a:gs>
              <a:gs pos="0">
                <a:schemeClr val="accent2">
                  <a:lumMod val="60000"/>
                  <a:lumOff val="40000"/>
                </a:schemeClr>
              </a:gs>
            </a:gsLst>
            <a:path path="circle">
              <a:fillToRect r="100000" b="100000"/>
            </a:path>
          </a:gradFill>
          <a:ln>
            <a:noFill/>
          </a:ln>
          <a:effectLst>
            <a:outerShdw blurRad="292100" dist="88900" dir="3000000" sx="98000" sy="98000" algn="tl" rotWithShape="0">
              <a:schemeClr val="accent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PART ONE</a:t>
            </a:r>
            <a:endParaRPr lang="zh-CN" altLang="en-US" dirty="0"/>
          </a:p>
        </p:txBody>
      </p:sp>
      <p:sp>
        <p:nvSpPr>
          <p:cNvPr id="36" name="文本框 35"/>
          <p:cNvSpPr txBox="1"/>
          <p:nvPr/>
        </p:nvSpPr>
        <p:spPr>
          <a:xfrm>
            <a:off x="1260006" y="3429000"/>
            <a:ext cx="2397594" cy="368300"/>
          </a:xfrm>
          <a:prstGeom prst="rect">
            <a:avLst/>
          </a:prstGeom>
          <a:noFill/>
        </p:spPr>
        <p:txBody>
          <a:bodyPr wrap="square" rtlCol="0">
            <a:spAutoFit/>
          </a:bodyPr>
          <a:lstStyle/>
          <a:p>
            <a:r>
              <a:rPr lang="zh-CN" altLang="en-US" dirty="0">
                <a:solidFill>
                  <a:schemeClr val="tx1">
                    <a:lumMod val="65000"/>
                    <a:lumOff val="35000"/>
                  </a:schemeClr>
                </a:solidFill>
              </a:rPr>
              <a:t>BACKGROUND</a:t>
            </a:r>
            <a:endParaRPr lang="zh-CN" altLang="en-US" dirty="0">
              <a:solidFill>
                <a:schemeClr val="tx1">
                  <a:lumMod val="65000"/>
                  <a:lumOff val="3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3" name="!!平滑8"/>
          <p:cNvSpPr/>
          <p:nvPr>
            <p:custDataLst>
              <p:tags r:id="rId1"/>
            </p:custDataLst>
          </p:nvPr>
        </p:nvSpPr>
        <p:spPr>
          <a:xfrm>
            <a:off x="10980550" y="814285"/>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rgbClr val="007ADD"/>
              </a:gs>
              <a:gs pos="67000">
                <a:srgbClr val="8BCBFF"/>
              </a:gs>
              <a:gs pos="100000">
                <a:srgbClr val="007ADD"/>
              </a:gs>
            </a:gsLst>
            <a:path path="circle">
              <a:fillToRect/>
            </a:path>
            <a:tileRect/>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3" name="矩形 2"/>
          <p:cNvSpPr/>
          <p:nvPr>
            <p:custDataLst>
              <p:tags r:id="rId2"/>
            </p:custDataLst>
          </p:nvPr>
        </p:nvSpPr>
        <p:spPr>
          <a:xfrm>
            <a:off x="713740" y="765810"/>
            <a:ext cx="3599815" cy="528320"/>
          </a:xfrm>
          <a:prstGeom prst="rect">
            <a:avLst/>
          </a:prstGeom>
          <a:solidFill>
            <a:schemeClr val="accent2">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内容"/>
          <p:cNvSpPr/>
          <p:nvPr>
            <p:custDataLst>
              <p:tags r:id="rId3"/>
            </p:custDataLst>
          </p:nvPr>
        </p:nvSpPr>
        <p:spPr>
          <a:xfrm>
            <a:off x="713740" y="1830386"/>
            <a:ext cx="4615815" cy="3833295"/>
          </a:xfrm>
          <a:prstGeom prst="rect">
            <a:avLst/>
          </a:prstGeom>
        </p:spPr>
        <p:txBody>
          <a:bodyPr wrap="square">
            <a:normAutofit/>
          </a:bodyPr>
          <a:lstStyle/>
          <a:p>
            <a:pPr indent="457200" algn="just">
              <a:lnSpc>
                <a:spcPct val="150000"/>
              </a:lnSpc>
              <a:spcBef>
                <a:spcPts val="300"/>
              </a:spcBef>
              <a:spcAft>
                <a:spcPts val="300"/>
              </a:spcAft>
            </a:pPr>
            <a:r>
              <a:rPr lang="zh-CN" altLang="en-US" sz="2000" dirty="0">
                <a:solidFill>
                  <a:schemeClr val="lt1">
                    <a:lumMod val="50000"/>
                  </a:schemeClr>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基于现在的各类企业的职工在企业日常工作及生活中所需要的各类需求。</a:t>
            </a:r>
            <a:endParaRPr lang="zh-CN" altLang="en-US" sz="2000" dirty="0">
              <a:solidFill>
                <a:schemeClr val="lt1">
                  <a:lumMod val="50000"/>
                </a:schemeClr>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indent="457200" algn="just">
              <a:lnSpc>
                <a:spcPct val="150000"/>
              </a:lnSpc>
              <a:spcBef>
                <a:spcPts val="300"/>
              </a:spcBef>
              <a:spcAft>
                <a:spcPts val="300"/>
              </a:spcAft>
            </a:pPr>
            <a:r>
              <a:rPr lang="zh-CN" sz="2000" dirty="0">
                <a:solidFill>
                  <a:schemeClr val="lt1">
                    <a:lumMod val="50000"/>
                  </a:schemeClr>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因此需要</a:t>
            </a:r>
            <a:r>
              <a:rPr lang="zh-CN" altLang="en-US" sz="2000" dirty="0">
                <a:solidFill>
                  <a:schemeClr val="lt1">
                    <a:lumMod val="50000"/>
                  </a:schemeClr>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开发一个职工便利系统，以方便</a:t>
            </a:r>
            <a:r>
              <a:rPr lang="zh-CN" altLang="en-US" sz="2000" b="1" dirty="0">
                <a:solidFill>
                  <a:schemeClr val="accent1"/>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职工</a:t>
            </a:r>
            <a:r>
              <a:rPr lang="zh-CN" altLang="en-US" sz="2000" dirty="0">
                <a:solidFill>
                  <a:schemeClr val="lt1">
                    <a:lumMod val="50000"/>
                  </a:schemeClr>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完成公司内的日常事务，提高工作效率。让管理人员可以更好的管理企业员工。</a:t>
            </a:r>
            <a:endParaRPr lang="en-US" altLang="zh-CN" sz="2000" dirty="0">
              <a:solidFill>
                <a:schemeClr val="lt1">
                  <a:lumMod val="50000"/>
                </a:schemeClr>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p:txBody>
      </p:sp>
      <p:sp>
        <p:nvSpPr>
          <p:cNvPr id="7" name="图片1"/>
          <p:cNvSpPr/>
          <p:nvPr>
            <p:custDataLst>
              <p:tags r:id="rId4"/>
            </p:custDataLst>
          </p:nvPr>
        </p:nvSpPr>
        <p:spPr>
          <a:xfrm>
            <a:off x="5784850" y="1360113"/>
            <a:ext cx="2778125" cy="4488815"/>
          </a:xfrm>
          <a:prstGeom prst="roundRect">
            <a:avLst>
              <a:gd name="adj" fmla="val 13860"/>
            </a:avLst>
          </a:prstGeom>
          <a:blipFill dpi="0" rotWithShape="0">
            <a:blip r:embed="rId5"/>
            <a:srcRect/>
            <a:stretch>
              <a:fillRect l="-30788" r="-30788"/>
            </a:stretch>
          </a:blipFill>
          <a:ln w="361950" cap="flat">
            <a:noFill/>
            <a:prstDash val="solid"/>
            <a:miter/>
          </a:ln>
        </p:spPr>
        <p:txBody>
          <a:bodyPr rtlCol="0" anchor="ctr">
            <a:noAutofit/>
          </a:bodyPr>
          <a:lstStyle/>
          <a:p>
            <a:pPr lvl="0" algn="l">
              <a:buClrTx/>
              <a:buSzTx/>
              <a:buFontTx/>
            </a:pPr>
            <a:endParaRPr lang="en-US">
              <a:solidFill>
                <a:schemeClr val="dk1"/>
              </a:solidFill>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360113"/>
            <a:ext cx="2778125" cy="4488815"/>
          </a:xfrm>
          <a:prstGeom prst="roundRect">
            <a:avLst>
              <a:gd name="adj" fmla="val 13860"/>
            </a:avLst>
          </a:prstGeom>
          <a:blipFill dpi="0" rotWithShape="0">
            <a:blip r:embed="rId7"/>
            <a:srcRect/>
            <a:stretch>
              <a:fillRect l="-30788" r="-30788"/>
            </a:stretch>
          </a:blipFill>
          <a:ln w="361950" cap="flat">
            <a:noFill/>
            <a:prstDash val="solid"/>
            <a:miter/>
          </a:ln>
        </p:spPr>
        <p:txBody>
          <a:bodyPr rtlCol="0" anchor="ctr">
            <a:noAutofit/>
          </a:bodyPr>
          <a:lstStyle/>
          <a:p>
            <a:pPr lvl="0" algn="l">
              <a:buClrTx/>
              <a:buSzTx/>
              <a:buFontTx/>
            </a:pPr>
            <a:endParaRPr lang="en-US">
              <a:solidFill>
                <a:schemeClr val="dk1"/>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8"/>
            </p:custDataLst>
          </p:nvPr>
        </p:nvSpPr>
        <p:spPr>
          <a:xfrm>
            <a:off x="713423" y="741025"/>
            <a:ext cx="8611601" cy="553085"/>
          </a:xfrm>
          <a:prstGeom prst="rect">
            <a:avLst/>
          </a:prstGeom>
          <a:noFill/>
        </p:spPr>
        <p:txBody>
          <a:bodyPr wrap="square" rtlCol="0">
            <a:spAutoFit/>
          </a:bodyPr>
          <a:lstStyle/>
          <a:p>
            <a:r>
              <a:rPr lang="zh-CN" altLang="en-US" sz="3000">
                <a:solidFill>
                  <a:schemeClr val="bg1"/>
                </a:solidFill>
                <a:latin typeface="Roboto Bold" charset="0"/>
                <a:ea typeface="思源黑体 CN Bold" panose="020B0800000000000000" charset="-122"/>
              </a:rPr>
              <a:t>一、项目背景介绍</a:t>
            </a:r>
            <a:endParaRPr lang="zh-CN" altLang="en-US" sz="3000" dirty="0">
              <a:solidFill>
                <a:schemeClr val="bg1"/>
              </a:solidFill>
              <a:latin typeface="Roboto Bold" charset="0"/>
              <a:ea typeface="思源黑体 CN Bold" panose="020B0800000000000000" charset="-122"/>
            </a:endParaRPr>
          </a:p>
        </p:txBody>
      </p:sp>
    </p:spTree>
    <p:custDataLst>
      <p:tags r:id="rId9"/>
    </p:custData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矩形: 圆角 19"/>
          <p:cNvSpPr/>
          <p:nvPr/>
        </p:nvSpPr>
        <p:spPr>
          <a:xfrm>
            <a:off x="617855" y="2305611"/>
            <a:ext cx="8712835" cy="1333442"/>
          </a:xfrm>
          <a:prstGeom prst="roundRect">
            <a:avLst>
              <a:gd name="adj" fmla="val 11333"/>
            </a:avLst>
          </a:prstGeom>
          <a:solidFill>
            <a:schemeClr val="bg1"/>
          </a:solidFill>
          <a:ln>
            <a:noFill/>
          </a:ln>
          <a:effectLst>
            <a:outerShdw blurRad="254000" dist="165100" dir="5400000" sx="98000" sy="98000" algn="t"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617855" y="3918569"/>
            <a:ext cx="8712835" cy="1333442"/>
          </a:xfrm>
          <a:prstGeom prst="roundRect">
            <a:avLst>
              <a:gd name="adj" fmla="val 11333"/>
            </a:avLst>
          </a:prstGeom>
          <a:solidFill>
            <a:schemeClr val="bg1"/>
          </a:solidFill>
          <a:ln>
            <a:noFill/>
          </a:ln>
          <a:effectLst>
            <a:outerShdw blurRad="254000" dist="165100" dir="5400000" sx="98000" sy="98000" algn="t"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662160" y="0"/>
            <a:ext cx="2529840" cy="6858000"/>
          </a:xfrm>
          <a:prstGeom prst="rect">
            <a:avLst/>
          </a:prstGeom>
          <a:gradFill>
            <a:gsLst>
              <a:gs pos="10000">
                <a:schemeClr val="accent1"/>
              </a:gs>
              <a:gs pos="92000">
                <a:schemeClr val="accent1">
                  <a:lumMod val="75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rot="0">
            <a:off x="8253095" y="1127760"/>
            <a:ext cx="2511425" cy="5065395"/>
            <a:chOff x="3128327" y="1127760"/>
            <a:chExt cx="2511706" cy="5065607"/>
          </a:xfrm>
          <a:scene3d>
            <a:camera prst="perspectiveLeft" fov="3900000">
              <a:rot lat="0" lon="2820000" rev="0"/>
            </a:camera>
            <a:lightRig rig="threePt" dir="t"/>
          </a:scene3d>
        </p:grpSpPr>
        <p:sp>
          <p:nvSpPr>
            <p:cNvPr id="11" name="矩形: 圆角 10"/>
            <p:cNvSpPr/>
            <p:nvPr/>
          </p:nvSpPr>
          <p:spPr>
            <a:xfrm>
              <a:off x="3128327" y="1127760"/>
              <a:ext cx="2511706" cy="5065607"/>
            </a:xfrm>
            <a:prstGeom prst="roundRect">
              <a:avLst>
                <a:gd name="adj" fmla="val 132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3617390" y="1905000"/>
              <a:ext cx="1533580" cy="1048728"/>
            </a:xfrm>
            <a:prstGeom prst="roundRect">
              <a:avLst/>
            </a:prstGeom>
            <a:gradFill flip="none" rotWithShape="1">
              <a:gsLst>
                <a:gs pos="9000">
                  <a:schemeClr val="accent1"/>
                </a:gs>
                <a:gs pos="86000">
                  <a:schemeClr val="accent1">
                    <a:lumMod val="75000"/>
                  </a:schemeClr>
                </a:gs>
              </a:gsLst>
              <a:lin ang="3600000" scaled="0"/>
              <a:tileRect/>
            </a:gradFill>
            <a:ln>
              <a:noFill/>
            </a:ln>
            <a:effectLst>
              <a:outerShdw blurRad="266700" dist="101600" dir="4200000" sx="98000" sy="98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01</a:t>
              </a:r>
              <a:endParaRPr lang="zh-CN" altLang="en-US" sz="3200" dirty="0"/>
            </a:p>
          </p:txBody>
        </p:sp>
        <p:sp>
          <p:nvSpPr>
            <p:cNvPr id="13" name="矩形: 圆角 12"/>
            <p:cNvSpPr/>
            <p:nvPr/>
          </p:nvSpPr>
          <p:spPr>
            <a:xfrm>
              <a:off x="3617390" y="3240784"/>
              <a:ext cx="1533580" cy="1048728"/>
            </a:xfrm>
            <a:prstGeom prst="roundRect">
              <a:avLst/>
            </a:prstGeom>
            <a:gradFill flip="none" rotWithShape="1">
              <a:gsLst>
                <a:gs pos="9000">
                  <a:schemeClr val="accent1">
                    <a:lumMod val="60000"/>
                    <a:lumOff val="40000"/>
                  </a:schemeClr>
                </a:gs>
                <a:gs pos="86000">
                  <a:schemeClr val="accent1">
                    <a:lumMod val="90000"/>
                    <a:lumOff val="10000"/>
                  </a:schemeClr>
                </a:gs>
              </a:gsLst>
              <a:lin ang="3600000" scaled="0"/>
              <a:tileRect/>
            </a:gradFill>
            <a:ln>
              <a:noFill/>
            </a:ln>
            <a:effectLst>
              <a:outerShdw blurRad="266700" dist="101600" dir="4200000" sx="98000" sy="98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02</a:t>
              </a:r>
              <a:endParaRPr lang="zh-CN" altLang="en-US" sz="3200" dirty="0"/>
            </a:p>
          </p:txBody>
        </p:sp>
        <p:sp>
          <p:nvSpPr>
            <p:cNvPr id="14" name="矩形: 圆角 13"/>
            <p:cNvSpPr/>
            <p:nvPr/>
          </p:nvSpPr>
          <p:spPr>
            <a:xfrm>
              <a:off x="3617390" y="4576568"/>
              <a:ext cx="1533580" cy="1048728"/>
            </a:xfrm>
            <a:prstGeom prst="roundRect">
              <a:avLst/>
            </a:prstGeom>
            <a:gradFill flip="none" rotWithShape="1">
              <a:gsLst>
                <a:gs pos="9000">
                  <a:schemeClr val="accent2">
                    <a:lumMod val="60000"/>
                    <a:lumOff val="40000"/>
                  </a:schemeClr>
                </a:gs>
                <a:gs pos="86000">
                  <a:schemeClr val="accent2"/>
                </a:gs>
              </a:gsLst>
              <a:lin ang="3600000" scaled="0"/>
              <a:tileRect/>
            </a:gradFill>
            <a:ln>
              <a:noFill/>
            </a:ln>
            <a:effectLst>
              <a:outerShdw blurRad="266700" dist="101600" dir="4200000" sx="98000" sy="98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03</a:t>
              </a:r>
              <a:endParaRPr lang="zh-CN" altLang="en-US" sz="3200" dirty="0"/>
            </a:p>
          </p:txBody>
        </p:sp>
      </p:grpSp>
      <p:sp>
        <p:nvSpPr>
          <p:cNvPr id="2" name="文本框 1"/>
          <p:cNvSpPr txBox="1"/>
          <p:nvPr/>
        </p:nvSpPr>
        <p:spPr>
          <a:xfrm>
            <a:off x="592138" y="360660"/>
            <a:ext cx="8611601" cy="553085"/>
          </a:xfrm>
          <a:prstGeom prst="rect">
            <a:avLst/>
          </a:prstGeom>
          <a:noFill/>
        </p:spPr>
        <p:txBody>
          <a:bodyPr wrap="square" rtlCol="0">
            <a:spAutoFit/>
          </a:bodyPr>
          <a:lstStyle/>
          <a:p>
            <a:r>
              <a:rPr lang="zh-CN" altLang="en-US" sz="3000">
                <a:latin typeface="+mj-lt"/>
                <a:ea typeface="+mj-ea"/>
              </a:rPr>
              <a:t>设计目的</a:t>
            </a:r>
            <a:endParaRPr lang="zh-CN" altLang="en-US" sz="3000" dirty="0">
              <a:latin typeface="+mj-lt"/>
              <a:ea typeface="+mj-ea"/>
            </a:endParaRPr>
          </a:p>
        </p:txBody>
      </p:sp>
      <p:sp>
        <p:nvSpPr>
          <p:cNvPr id="23" name="矩形: 对角圆角 22"/>
          <p:cNvSpPr/>
          <p:nvPr/>
        </p:nvSpPr>
        <p:spPr>
          <a:xfrm>
            <a:off x="617855" y="2114550"/>
            <a:ext cx="5100320" cy="554990"/>
          </a:xfrm>
          <a:prstGeom prst="round2DiagRect">
            <a:avLst>
              <a:gd name="adj1" fmla="val 50000"/>
              <a:gd name="adj2" fmla="val 0"/>
            </a:avLst>
          </a:prstGeom>
          <a:gradFill>
            <a:gsLst>
              <a:gs pos="16000">
                <a:schemeClr val="accent1"/>
              </a:gs>
              <a:gs pos="100000">
                <a:schemeClr val="accent1">
                  <a:lumMod val="80000"/>
                </a:schemeClr>
              </a:gs>
            </a:gsLst>
            <a:lin ang="0" scaled="1"/>
          </a:gradFill>
          <a:ln>
            <a:noFill/>
          </a:ln>
          <a:effectLst>
            <a:outerShdw blurRad="279400" dist="317500" dir="3000000" sx="88000" sy="88000" algn="t" rotWithShape="0">
              <a:schemeClr val="accent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zh-CN" altLang="en-US" sz="2000">
                <a:solidFill>
                  <a:prstClr val="white"/>
                </a:solidFill>
                <a:latin typeface="+mj-lt"/>
                <a:ea typeface="+mj-ea"/>
                <a:sym typeface="思源黑体 CN" panose="020B0500000000000000" pitchFamily="34" charset="-122"/>
              </a:rPr>
              <a:t>提升职工的工作效率和生活质量</a:t>
            </a:r>
            <a:endParaRPr lang="zh-CN" altLang="en-US" sz="2000">
              <a:solidFill>
                <a:prstClr val="white"/>
              </a:solidFill>
              <a:latin typeface="+mj-lt"/>
              <a:ea typeface="+mj-ea"/>
            </a:endParaRPr>
          </a:p>
        </p:txBody>
      </p:sp>
      <p:sp>
        <p:nvSpPr>
          <p:cNvPr id="24" name="矩形: 对角圆角 23"/>
          <p:cNvSpPr/>
          <p:nvPr/>
        </p:nvSpPr>
        <p:spPr>
          <a:xfrm>
            <a:off x="617855" y="3779520"/>
            <a:ext cx="5100320" cy="554990"/>
          </a:xfrm>
          <a:prstGeom prst="round2DiagRect">
            <a:avLst>
              <a:gd name="adj1" fmla="val 50000"/>
              <a:gd name="adj2" fmla="val 0"/>
            </a:avLst>
          </a:prstGeom>
          <a:gradFill>
            <a:gsLst>
              <a:gs pos="16000">
                <a:schemeClr val="accent1">
                  <a:lumMod val="60000"/>
                  <a:lumOff val="40000"/>
                </a:schemeClr>
              </a:gs>
              <a:gs pos="100000">
                <a:schemeClr val="accent1">
                  <a:lumMod val="90000"/>
                  <a:lumOff val="10000"/>
                </a:schemeClr>
              </a:gs>
            </a:gsLst>
            <a:lin ang="0" scaled="1"/>
          </a:gradFill>
          <a:ln>
            <a:noFill/>
          </a:ln>
          <a:effectLst>
            <a:outerShdw blurRad="279400" dist="317500" dir="3000000" sx="88000" sy="88000" algn="t"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zh-CN" altLang="en-US" sz="2000">
                <a:solidFill>
                  <a:prstClr val="white"/>
                </a:solidFill>
                <a:latin typeface="+mj-lt"/>
                <a:ea typeface="+mj-ea"/>
                <a:sym typeface="思源黑体 CN" panose="020B0500000000000000" pitchFamily="34" charset="-122"/>
              </a:rPr>
              <a:t>帮助企业实现数字化转型</a:t>
            </a:r>
            <a:endParaRPr lang="zh-CN" altLang="en-US" sz="2000">
              <a:solidFill>
                <a:prstClr val="white"/>
              </a:solidFill>
              <a:latin typeface="+mj-lt"/>
              <a:ea typeface="+mj-ea"/>
            </a:endParaRPr>
          </a:p>
        </p:txBody>
      </p:sp>
      <p:sp>
        <p:nvSpPr>
          <p:cNvPr id="26" name="文本框 25"/>
          <p:cNvSpPr txBox="1"/>
          <p:nvPr/>
        </p:nvSpPr>
        <p:spPr>
          <a:xfrm>
            <a:off x="914843" y="2794361"/>
            <a:ext cx="7338245" cy="681355"/>
          </a:xfrm>
          <a:prstGeom prst="rect">
            <a:avLst/>
          </a:prstGeom>
          <a:noFill/>
        </p:spPr>
        <p:txBody>
          <a:bodyPr wrap="square" rtlCol="0">
            <a:spAutoFit/>
          </a:bodyPr>
          <a:lstStyle/>
          <a:p>
            <a:pPr>
              <a:lnSpc>
                <a:spcPct val="120000"/>
              </a:lnSpc>
            </a:pPr>
            <a:r>
              <a:rPr lang="zh-CN" altLang="en-US" sz="1600" dirty="0">
                <a:solidFill>
                  <a:schemeClr val="lt1">
                    <a:lumMod val="50000"/>
                  </a:schemeClr>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让职工能够更加便捷地处理各项工作和生活事务。该系统将为职工提供一站式服务，包括工作任务管理、生活管理等功能，从而促进企业的发展和稳定。</a:t>
            </a:r>
            <a:endParaRPr lang="zh-CN" altLang="en-US" sz="1600" dirty="0">
              <a:solidFill>
                <a:schemeClr val="tx1">
                  <a:lumMod val="65000"/>
                  <a:lumOff val="35000"/>
                </a:schemeClr>
              </a:solidFill>
            </a:endParaRPr>
          </a:p>
        </p:txBody>
      </p:sp>
      <p:sp>
        <p:nvSpPr>
          <p:cNvPr id="27" name="文本框 26"/>
          <p:cNvSpPr txBox="1"/>
          <p:nvPr/>
        </p:nvSpPr>
        <p:spPr>
          <a:xfrm>
            <a:off x="914843" y="4436368"/>
            <a:ext cx="7338245" cy="386080"/>
          </a:xfrm>
          <a:prstGeom prst="rect">
            <a:avLst/>
          </a:prstGeom>
          <a:noFill/>
        </p:spPr>
        <p:txBody>
          <a:bodyPr wrap="square" rtlCol="0">
            <a:spAutoFit/>
          </a:bodyPr>
          <a:lstStyle/>
          <a:p>
            <a:pPr>
              <a:lnSpc>
                <a:spcPct val="120000"/>
              </a:lnSpc>
            </a:pPr>
            <a:r>
              <a:rPr lang="zh-CN" altLang="en-US" sz="1600" dirty="0">
                <a:solidFill>
                  <a:schemeClr val="lt1">
                    <a:lumMod val="50000"/>
                  </a:schemeClr>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提高信息化水平和管理效率。更有利于公司管理各类员工和查看员工状态。</a:t>
            </a:r>
            <a:endParaRPr lang="zh-CN" altLang="en-US" sz="1600" dirty="0">
              <a:solidFill>
                <a:schemeClr val="tx1">
                  <a:lumMod val="65000"/>
                  <a:lumOff val="35000"/>
                </a:schemeClr>
              </a:solidFill>
            </a:endParaRPr>
          </a:p>
        </p:txBody>
      </p:sp>
      <p:pic>
        <p:nvPicPr>
          <p:cNvPr id="4" name="http://photo-static-api.fotomore.com/creative/vcg/400/new/VCG41N1213574762.jpg?uid=386&amp;timestamp=1685672716&amp;sign=371d15b631e19075e8ddb017ac9b2f19" descr="templates\picture_hover\&amp;pky310_sjzg_VCG41N1213574762&amp;2&amp;src_toppic_inpsrchzd1&amp;"/>
          <p:cNvPicPr>
            <a:picLocks noChangeAspect="1"/>
          </p:cNvPicPr>
          <p:nvPr/>
        </p:nvPicPr>
        <p:blipFill>
          <a:blip r:embed="rId1"/>
          <a:stretch>
            <a:fillRect/>
          </a:stretch>
        </p:blipFill>
        <p:spPr>
          <a:xfrm>
            <a:off x="8253095" y="1733550"/>
            <a:ext cx="2413635" cy="3962400"/>
          </a:xfrm>
          <a:prstGeom prst="rect">
            <a:avLst/>
          </a:prstGeom>
          <a:scene3d>
            <a:camera prst="perspectiveLeft" fov="3900000">
              <a:rot lat="0" lon="2820000" rev="0"/>
            </a:camera>
            <a:lightRig rig="threePt" dir="t"/>
          </a:scene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矩形: 圆顶角 4"/>
          <p:cNvSpPr/>
          <p:nvPr/>
        </p:nvSpPr>
        <p:spPr>
          <a:xfrm>
            <a:off x="874714" y="720234"/>
            <a:ext cx="5036560" cy="5081126"/>
          </a:xfrm>
          <a:custGeom>
            <a:avLst/>
            <a:gdLst>
              <a:gd name="connsiteX0" fmla="*/ 0 w 5028247"/>
              <a:gd name="connsiteY0" fmla="*/ 0 h 4964746"/>
              <a:gd name="connsiteX1" fmla="*/ 5028247 w 5028247"/>
              <a:gd name="connsiteY1" fmla="*/ 0 h 4964746"/>
              <a:gd name="connsiteX2" fmla="*/ 5028247 w 5028247"/>
              <a:gd name="connsiteY2" fmla="*/ 0 h 4964746"/>
              <a:gd name="connsiteX3" fmla="*/ 5028247 w 5028247"/>
              <a:gd name="connsiteY3" fmla="*/ 4964746 h 4964746"/>
              <a:gd name="connsiteX4" fmla="*/ 5028247 w 5028247"/>
              <a:gd name="connsiteY4" fmla="*/ 4964746 h 4964746"/>
              <a:gd name="connsiteX5" fmla="*/ 0 w 5028247"/>
              <a:gd name="connsiteY5" fmla="*/ 4964746 h 4964746"/>
              <a:gd name="connsiteX6" fmla="*/ 0 w 5028247"/>
              <a:gd name="connsiteY6" fmla="*/ 4964746 h 4964746"/>
              <a:gd name="connsiteX7" fmla="*/ 0 w 5028247"/>
              <a:gd name="connsiteY7" fmla="*/ 0 h 4964746"/>
              <a:gd name="connsiteX8" fmla="*/ 0 w 5028247"/>
              <a:gd name="connsiteY8" fmla="*/ 0 h 4964746"/>
              <a:gd name="connsiteX0-1" fmla="*/ 0 w 5028247"/>
              <a:gd name="connsiteY0-2" fmla="*/ 0 h 4964746"/>
              <a:gd name="connsiteX1-3" fmla="*/ 5028247 w 5028247"/>
              <a:gd name="connsiteY1-4" fmla="*/ 0 h 4964746"/>
              <a:gd name="connsiteX2-5" fmla="*/ 5028247 w 5028247"/>
              <a:gd name="connsiteY2-6" fmla="*/ 0 h 4964746"/>
              <a:gd name="connsiteX3-7" fmla="*/ 5028247 w 5028247"/>
              <a:gd name="connsiteY3-8" fmla="*/ 4964746 h 4964746"/>
              <a:gd name="connsiteX4-9" fmla="*/ 5028247 w 5028247"/>
              <a:gd name="connsiteY4-10" fmla="*/ 4964746 h 4964746"/>
              <a:gd name="connsiteX5-11" fmla="*/ 1427912 w 5028247"/>
              <a:gd name="connsiteY5-12" fmla="*/ 4151022 h 4964746"/>
              <a:gd name="connsiteX6-13" fmla="*/ 0 w 5028247"/>
              <a:gd name="connsiteY6-14" fmla="*/ 4964746 h 4964746"/>
              <a:gd name="connsiteX7-15" fmla="*/ 0 w 5028247"/>
              <a:gd name="connsiteY7-16" fmla="*/ 4964746 h 4964746"/>
              <a:gd name="connsiteX8-17" fmla="*/ 0 w 5028247"/>
              <a:gd name="connsiteY8-18" fmla="*/ 0 h 4964746"/>
              <a:gd name="connsiteX9" fmla="*/ 0 w 5028247"/>
              <a:gd name="connsiteY9" fmla="*/ 0 h 4964746"/>
              <a:gd name="connsiteX0-19" fmla="*/ 0 w 5028247"/>
              <a:gd name="connsiteY0-20" fmla="*/ 0 h 4964746"/>
              <a:gd name="connsiteX1-21" fmla="*/ 5028247 w 5028247"/>
              <a:gd name="connsiteY1-22" fmla="*/ 0 h 4964746"/>
              <a:gd name="connsiteX2-23" fmla="*/ 5028247 w 5028247"/>
              <a:gd name="connsiteY2-24" fmla="*/ 0 h 4964746"/>
              <a:gd name="connsiteX3-25" fmla="*/ 5028247 w 5028247"/>
              <a:gd name="connsiteY3-26" fmla="*/ 4964746 h 4964746"/>
              <a:gd name="connsiteX4-27" fmla="*/ 5028247 w 5028247"/>
              <a:gd name="connsiteY4-28" fmla="*/ 4964746 h 4964746"/>
              <a:gd name="connsiteX5-29" fmla="*/ 2683134 w 5028247"/>
              <a:gd name="connsiteY5-30" fmla="*/ 4051270 h 4964746"/>
              <a:gd name="connsiteX6-31" fmla="*/ 1427912 w 5028247"/>
              <a:gd name="connsiteY6-32" fmla="*/ 4151022 h 4964746"/>
              <a:gd name="connsiteX7-33" fmla="*/ 0 w 5028247"/>
              <a:gd name="connsiteY7-34" fmla="*/ 4964746 h 4964746"/>
              <a:gd name="connsiteX8-35" fmla="*/ 0 w 5028247"/>
              <a:gd name="connsiteY8-36" fmla="*/ 4964746 h 4964746"/>
              <a:gd name="connsiteX9-37" fmla="*/ 0 w 5028247"/>
              <a:gd name="connsiteY9-38" fmla="*/ 0 h 4964746"/>
              <a:gd name="connsiteX10" fmla="*/ 0 w 5028247"/>
              <a:gd name="connsiteY10" fmla="*/ 0 h 4964746"/>
              <a:gd name="connsiteX0-39" fmla="*/ 0 w 5028247"/>
              <a:gd name="connsiteY0-40" fmla="*/ 0 h 4964746"/>
              <a:gd name="connsiteX1-41" fmla="*/ 5028247 w 5028247"/>
              <a:gd name="connsiteY1-42" fmla="*/ 0 h 4964746"/>
              <a:gd name="connsiteX2-43" fmla="*/ 5028247 w 5028247"/>
              <a:gd name="connsiteY2-44" fmla="*/ 0 h 4964746"/>
              <a:gd name="connsiteX3-45" fmla="*/ 5028247 w 5028247"/>
              <a:gd name="connsiteY3-46" fmla="*/ 4964746 h 4964746"/>
              <a:gd name="connsiteX4-47" fmla="*/ 4795491 w 5028247"/>
              <a:gd name="connsiteY4-48" fmla="*/ 3817590 h 4964746"/>
              <a:gd name="connsiteX5-49" fmla="*/ 2683134 w 5028247"/>
              <a:gd name="connsiteY5-50" fmla="*/ 4051270 h 4964746"/>
              <a:gd name="connsiteX6-51" fmla="*/ 1427912 w 5028247"/>
              <a:gd name="connsiteY6-52" fmla="*/ 4151022 h 4964746"/>
              <a:gd name="connsiteX7-53" fmla="*/ 0 w 5028247"/>
              <a:gd name="connsiteY7-54" fmla="*/ 4964746 h 4964746"/>
              <a:gd name="connsiteX8-55" fmla="*/ 0 w 5028247"/>
              <a:gd name="connsiteY8-56" fmla="*/ 4964746 h 4964746"/>
              <a:gd name="connsiteX9-57" fmla="*/ 0 w 5028247"/>
              <a:gd name="connsiteY9-58" fmla="*/ 0 h 4964746"/>
              <a:gd name="connsiteX10-59" fmla="*/ 0 w 5028247"/>
              <a:gd name="connsiteY10-60" fmla="*/ 0 h 4964746"/>
              <a:gd name="connsiteX0-61" fmla="*/ 0 w 5036560"/>
              <a:gd name="connsiteY0-62" fmla="*/ 0 h 4964746"/>
              <a:gd name="connsiteX1-63" fmla="*/ 5028247 w 5036560"/>
              <a:gd name="connsiteY1-64" fmla="*/ 0 h 4964746"/>
              <a:gd name="connsiteX2-65" fmla="*/ 5028247 w 5036560"/>
              <a:gd name="connsiteY2-66" fmla="*/ 0 h 4964746"/>
              <a:gd name="connsiteX3-67" fmla="*/ 5036560 w 5036560"/>
              <a:gd name="connsiteY3-68" fmla="*/ 2936441 h 4964746"/>
              <a:gd name="connsiteX4-69" fmla="*/ 4795491 w 5036560"/>
              <a:gd name="connsiteY4-70" fmla="*/ 3817590 h 4964746"/>
              <a:gd name="connsiteX5-71" fmla="*/ 2683134 w 5036560"/>
              <a:gd name="connsiteY5-72" fmla="*/ 4051270 h 4964746"/>
              <a:gd name="connsiteX6-73" fmla="*/ 1427912 w 5036560"/>
              <a:gd name="connsiteY6-74" fmla="*/ 4151022 h 4964746"/>
              <a:gd name="connsiteX7-75" fmla="*/ 0 w 5036560"/>
              <a:gd name="connsiteY7-76" fmla="*/ 4964746 h 4964746"/>
              <a:gd name="connsiteX8-77" fmla="*/ 0 w 5036560"/>
              <a:gd name="connsiteY8-78" fmla="*/ 4964746 h 4964746"/>
              <a:gd name="connsiteX9-79" fmla="*/ 0 w 5036560"/>
              <a:gd name="connsiteY9-80" fmla="*/ 0 h 4964746"/>
              <a:gd name="connsiteX10-81" fmla="*/ 0 w 5036560"/>
              <a:gd name="connsiteY10-82" fmla="*/ 0 h 4964746"/>
              <a:gd name="connsiteX0-83" fmla="*/ 0 w 5036560"/>
              <a:gd name="connsiteY0-84" fmla="*/ 0 h 4964746"/>
              <a:gd name="connsiteX1-85" fmla="*/ 5028247 w 5036560"/>
              <a:gd name="connsiteY1-86" fmla="*/ 0 h 4964746"/>
              <a:gd name="connsiteX2-87" fmla="*/ 5028247 w 5036560"/>
              <a:gd name="connsiteY2-88" fmla="*/ 0 h 4964746"/>
              <a:gd name="connsiteX3-89" fmla="*/ 5036560 w 5036560"/>
              <a:gd name="connsiteY3-90" fmla="*/ 2936441 h 4964746"/>
              <a:gd name="connsiteX4-91" fmla="*/ 4554422 w 5036560"/>
              <a:gd name="connsiteY4-92" fmla="*/ 3551583 h 4964746"/>
              <a:gd name="connsiteX5-93" fmla="*/ 2683134 w 5036560"/>
              <a:gd name="connsiteY5-94" fmla="*/ 4051270 h 4964746"/>
              <a:gd name="connsiteX6-95" fmla="*/ 1427912 w 5036560"/>
              <a:gd name="connsiteY6-96" fmla="*/ 4151022 h 4964746"/>
              <a:gd name="connsiteX7-97" fmla="*/ 0 w 5036560"/>
              <a:gd name="connsiteY7-98" fmla="*/ 4964746 h 4964746"/>
              <a:gd name="connsiteX8-99" fmla="*/ 0 w 5036560"/>
              <a:gd name="connsiteY8-100" fmla="*/ 4964746 h 4964746"/>
              <a:gd name="connsiteX9-101" fmla="*/ 0 w 5036560"/>
              <a:gd name="connsiteY9-102" fmla="*/ 0 h 4964746"/>
              <a:gd name="connsiteX10-103" fmla="*/ 0 w 5036560"/>
              <a:gd name="connsiteY10-104" fmla="*/ 0 h 4964746"/>
              <a:gd name="connsiteX0-105" fmla="*/ 0 w 5036560"/>
              <a:gd name="connsiteY0-106" fmla="*/ 0 h 4964746"/>
              <a:gd name="connsiteX1-107" fmla="*/ 5028247 w 5036560"/>
              <a:gd name="connsiteY1-108" fmla="*/ 0 h 4964746"/>
              <a:gd name="connsiteX2-109" fmla="*/ 5028247 w 5036560"/>
              <a:gd name="connsiteY2-110" fmla="*/ 0 h 4964746"/>
              <a:gd name="connsiteX3-111" fmla="*/ 5036560 w 5036560"/>
              <a:gd name="connsiteY3-112" fmla="*/ 2936441 h 4964746"/>
              <a:gd name="connsiteX4-113" fmla="*/ 4554422 w 5036560"/>
              <a:gd name="connsiteY4-114" fmla="*/ 3551583 h 4964746"/>
              <a:gd name="connsiteX5-115" fmla="*/ 2683134 w 5036560"/>
              <a:gd name="connsiteY5-116" fmla="*/ 4051270 h 4964746"/>
              <a:gd name="connsiteX6-117" fmla="*/ 1427912 w 5036560"/>
              <a:gd name="connsiteY6-118" fmla="*/ 4151022 h 4964746"/>
              <a:gd name="connsiteX7-119" fmla="*/ 0 w 5036560"/>
              <a:gd name="connsiteY7-120" fmla="*/ 4964746 h 4964746"/>
              <a:gd name="connsiteX8-121" fmla="*/ 0 w 5036560"/>
              <a:gd name="connsiteY8-122" fmla="*/ 4964746 h 4964746"/>
              <a:gd name="connsiteX9-123" fmla="*/ 0 w 5036560"/>
              <a:gd name="connsiteY9-124" fmla="*/ 0 h 4964746"/>
              <a:gd name="connsiteX10-125" fmla="*/ 0 w 5036560"/>
              <a:gd name="connsiteY10-126" fmla="*/ 0 h 4964746"/>
              <a:gd name="connsiteX0-127" fmla="*/ 0 w 5036560"/>
              <a:gd name="connsiteY0-128" fmla="*/ 0 h 4964746"/>
              <a:gd name="connsiteX1-129" fmla="*/ 5028247 w 5036560"/>
              <a:gd name="connsiteY1-130" fmla="*/ 0 h 4964746"/>
              <a:gd name="connsiteX2-131" fmla="*/ 5028247 w 5036560"/>
              <a:gd name="connsiteY2-132" fmla="*/ 0 h 4964746"/>
              <a:gd name="connsiteX3-133" fmla="*/ 5036560 w 5036560"/>
              <a:gd name="connsiteY3-134" fmla="*/ 2936441 h 4964746"/>
              <a:gd name="connsiteX4-135" fmla="*/ 4554422 w 5036560"/>
              <a:gd name="connsiteY4-136" fmla="*/ 3551583 h 4964746"/>
              <a:gd name="connsiteX5-137" fmla="*/ 3223461 w 5036560"/>
              <a:gd name="connsiteY5-138" fmla="*/ 3710448 h 4964746"/>
              <a:gd name="connsiteX6-139" fmla="*/ 2683134 w 5036560"/>
              <a:gd name="connsiteY6-140" fmla="*/ 4051270 h 4964746"/>
              <a:gd name="connsiteX7-141" fmla="*/ 1427912 w 5036560"/>
              <a:gd name="connsiteY7-142" fmla="*/ 4151022 h 4964746"/>
              <a:gd name="connsiteX8-143" fmla="*/ 0 w 5036560"/>
              <a:gd name="connsiteY8-144" fmla="*/ 4964746 h 4964746"/>
              <a:gd name="connsiteX9-145" fmla="*/ 0 w 5036560"/>
              <a:gd name="connsiteY9-146" fmla="*/ 4964746 h 4964746"/>
              <a:gd name="connsiteX10-147" fmla="*/ 0 w 5036560"/>
              <a:gd name="connsiteY10-148" fmla="*/ 0 h 4964746"/>
              <a:gd name="connsiteX11" fmla="*/ 0 w 5036560"/>
              <a:gd name="connsiteY11" fmla="*/ 0 h 4964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 y="connsiteY11"/>
              </a:cxn>
            </a:cxnLst>
            <a:rect l="l" t="t" r="r" b="b"/>
            <a:pathLst>
              <a:path w="5036560" h="4964746">
                <a:moveTo>
                  <a:pt x="0" y="0"/>
                </a:moveTo>
                <a:lnTo>
                  <a:pt x="5028247" y="0"/>
                </a:lnTo>
                <a:lnTo>
                  <a:pt x="5028247" y="0"/>
                </a:lnTo>
                <a:lnTo>
                  <a:pt x="5036560" y="2936441"/>
                </a:lnTo>
                <a:lnTo>
                  <a:pt x="4554422" y="3551583"/>
                </a:lnTo>
                <a:cubicBezTo>
                  <a:pt x="4303501" y="3712450"/>
                  <a:pt x="3535342" y="3627167"/>
                  <a:pt x="3223461" y="3710448"/>
                </a:cubicBezTo>
                <a:cubicBezTo>
                  <a:pt x="2911580" y="3793729"/>
                  <a:pt x="3033654" y="4009707"/>
                  <a:pt x="2683134" y="4051270"/>
                </a:cubicBezTo>
                <a:cubicBezTo>
                  <a:pt x="2332614" y="4092834"/>
                  <a:pt x="1832152" y="4048652"/>
                  <a:pt x="1427912" y="4151022"/>
                </a:cubicBezTo>
                <a:lnTo>
                  <a:pt x="0" y="4964746"/>
                </a:lnTo>
                <a:lnTo>
                  <a:pt x="0" y="4964746"/>
                </a:lnTo>
                <a:lnTo>
                  <a:pt x="0" y="0"/>
                </a:lnTo>
                <a:lnTo>
                  <a:pt x="0" y="0"/>
                </a:lnTo>
                <a:close/>
              </a:path>
            </a:pathLst>
          </a:custGeom>
          <a:gradFill flip="none" rotWithShape="1">
            <a:gsLst>
              <a:gs pos="48000">
                <a:schemeClr val="accent1">
                  <a:lumMod val="0"/>
                  <a:lumOff val="100000"/>
                  <a:alpha val="77000"/>
                </a:schemeClr>
              </a:gs>
              <a:gs pos="4082">
                <a:schemeClr val="accent1">
                  <a:lumMod val="0"/>
                  <a:lumOff val="100000"/>
                </a:schemeClr>
              </a:gs>
              <a:gs pos="76000">
                <a:schemeClr val="bg1">
                  <a:alpha val="0"/>
                </a:schemeClr>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ohogothicpro-regular"/>
              <a:ea typeface="汉仪旗黑X1-55W"/>
              <a:cs typeface="+mn-cs"/>
            </a:endParaRPr>
          </a:p>
        </p:txBody>
      </p:sp>
      <p:sp>
        <p:nvSpPr>
          <p:cNvPr id="32" name="文本框 31"/>
          <p:cNvSpPr txBox="1"/>
          <p:nvPr/>
        </p:nvSpPr>
        <p:spPr>
          <a:xfrm>
            <a:off x="1211238" y="2099560"/>
            <a:ext cx="3793578" cy="1014730"/>
          </a:xfrm>
          <a:prstGeom prst="rect">
            <a:avLst/>
          </a:prstGeom>
          <a:noFill/>
        </p:spPr>
        <p:txBody>
          <a:bodyPr wrap="square" rtlCol="0">
            <a:spAutoFit/>
          </a:bodyPr>
          <a:lstStyle/>
          <a:p>
            <a:r>
              <a:rPr lang="zh-CN" altLang="en-US" sz="6000" dirty="0">
                <a:latin typeface="+mj-ea"/>
                <a:ea typeface="+mj-ea"/>
              </a:rPr>
              <a:t>项目架构</a:t>
            </a:r>
            <a:endParaRPr lang="zh-CN" altLang="en-US" sz="6000" dirty="0">
              <a:latin typeface="+mj-ea"/>
              <a:ea typeface="+mj-ea"/>
            </a:endParaRPr>
          </a:p>
        </p:txBody>
      </p:sp>
      <p:cxnSp>
        <p:nvCxnSpPr>
          <p:cNvPr id="33" name="直接连接符 32"/>
          <p:cNvCxnSpPr/>
          <p:nvPr/>
        </p:nvCxnSpPr>
        <p:spPr>
          <a:xfrm>
            <a:off x="874713" y="720235"/>
            <a:ext cx="5028247" cy="0"/>
          </a:xfrm>
          <a:prstGeom prst="line">
            <a:avLst/>
          </a:prstGeom>
          <a:ln w="73025">
            <a:gradFill flip="none" rotWithShape="1">
              <a:gsLst>
                <a:gs pos="100000">
                  <a:schemeClr val="accent1">
                    <a:lumMod val="60000"/>
                    <a:lumOff val="40000"/>
                  </a:schemeClr>
                </a:gs>
                <a:gs pos="0">
                  <a:schemeClr val="accent1">
                    <a:lumMod val="40000"/>
                    <a:lumOff val="6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1301187" y="1378740"/>
            <a:ext cx="1667565" cy="462251"/>
          </a:xfrm>
          <a:prstGeom prst="roundRect">
            <a:avLst>
              <a:gd name="adj" fmla="val 50000"/>
            </a:avLst>
          </a:prstGeom>
          <a:gradFill>
            <a:gsLst>
              <a:gs pos="74000">
                <a:schemeClr val="accent1"/>
              </a:gs>
              <a:gs pos="0">
                <a:schemeClr val="accent2">
                  <a:lumMod val="60000"/>
                  <a:lumOff val="40000"/>
                </a:schemeClr>
              </a:gs>
            </a:gsLst>
            <a:path path="circle">
              <a:fillToRect r="100000" b="100000"/>
            </a:path>
          </a:gradFill>
          <a:ln>
            <a:noFill/>
          </a:ln>
          <a:effectLst>
            <a:outerShdw blurRad="292100" dist="88900" dir="3000000" sx="98000" sy="98000" algn="tl" rotWithShape="0">
              <a:schemeClr val="accent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PART TWO</a:t>
            </a:r>
            <a:endParaRPr lang="zh-CN" altLang="en-US" dirty="0"/>
          </a:p>
        </p:txBody>
      </p:sp>
      <p:sp>
        <p:nvSpPr>
          <p:cNvPr id="36" name="文本框 35"/>
          <p:cNvSpPr txBox="1"/>
          <p:nvPr/>
        </p:nvSpPr>
        <p:spPr>
          <a:xfrm>
            <a:off x="1260006" y="3429000"/>
            <a:ext cx="2397594" cy="368300"/>
          </a:xfrm>
          <a:prstGeom prst="rect">
            <a:avLst/>
          </a:prstGeom>
          <a:noFill/>
        </p:spPr>
        <p:txBody>
          <a:bodyPr wrap="square" rtlCol="0">
            <a:spAutoFit/>
          </a:bodyPr>
          <a:lstStyle/>
          <a:p>
            <a:r>
              <a:rPr lang="zh-CN" altLang="en-US" dirty="0">
                <a:solidFill>
                  <a:schemeClr val="tx1">
                    <a:lumMod val="65000"/>
                    <a:lumOff val="35000"/>
                  </a:schemeClr>
                </a:solidFill>
              </a:rPr>
              <a:t>Project Architecture</a:t>
            </a:r>
            <a:endParaRPr lang="zh-CN" altLang="en-US" dirty="0">
              <a:solidFill>
                <a:schemeClr val="tx1">
                  <a:lumMod val="65000"/>
                  <a:lumOff val="3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2" name="矩形: 圆角 141"/>
          <p:cNvSpPr/>
          <p:nvPr/>
        </p:nvSpPr>
        <p:spPr>
          <a:xfrm>
            <a:off x="4102102" y="-3851268"/>
            <a:ext cx="11582398" cy="15504006"/>
          </a:xfrm>
          <a:prstGeom prst="roundRect">
            <a:avLst>
              <a:gd name="adj" fmla="val 50000"/>
            </a:avLst>
          </a:prstGeom>
          <a:solidFill>
            <a:schemeClr val="bg1">
              <a:alpha val="37000"/>
            </a:schemeClr>
          </a:solidFill>
          <a:ln>
            <a:solidFill>
              <a:schemeClr val="bg1"/>
            </a:solidFill>
          </a:ln>
          <a:effectLst>
            <a:outerShdw blurRad="355600" sx="102000" sy="102000" algn="ctr" rotWithShape="0">
              <a:schemeClr val="accent1">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圆角 140"/>
          <p:cNvSpPr/>
          <p:nvPr/>
        </p:nvSpPr>
        <p:spPr>
          <a:xfrm>
            <a:off x="5483862" y="-2256930"/>
            <a:ext cx="8818878" cy="12315330"/>
          </a:xfrm>
          <a:prstGeom prst="roundRect">
            <a:avLst>
              <a:gd name="adj" fmla="val 50000"/>
            </a:avLst>
          </a:prstGeom>
          <a:solidFill>
            <a:schemeClr val="bg1">
              <a:alpha val="37000"/>
            </a:schemeClr>
          </a:solidFill>
          <a:ln>
            <a:solidFill>
              <a:schemeClr val="bg1"/>
            </a:solidFill>
          </a:ln>
          <a:effectLst>
            <a:outerShdw blurRad="355600" sx="102000" sy="102000" algn="ctr" rotWithShape="0">
              <a:schemeClr val="accent1">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圆角 139"/>
          <p:cNvSpPr/>
          <p:nvPr/>
        </p:nvSpPr>
        <p:spPr>
          <a:xfrm>
            <a:off x="7150954" y="-335533"/>
            <a:ext cx="5484694" cy="8472536"/>
          </a:xfrm>
          <a:prstGeom prst="roundRect">
            <a:avLst>
              <a:gd name="adj" fmla="val 50000"/>
            </a:avLst>
          </a:prstGeom>
          <a:solidFill>
            <a:schemeClr val="bg1">
              <a:alpha val="37000"/>
            </a:schemeClr>
          </a:solidFill>
          <a:ln>
            <a:solidFill>
              <a:schemeClr val="bg1"/>
            </a:solidFill>
          </a:ln>
          <a:effectLst>
            <a:outerShdw blurRad="355600" sx="102000" sy="102000" algn="ctr" rotWithShape="0">
              <a:schemeClr val="accent1">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圆角 138"/>
          <p:cNvSpPr/>
          <p:nvPr/>
        </p:nvSpPr>
        <p:spPr>
          <a:xfrm>
            <a:off x="8209553" y="943470"/>
            <a:ext cx="3367496" cy="5914530"/>
          </a:xfrm>
          <a:prstGeom prst="roundRect">
            <a:avLst>
              <a:gd name="adj" fmla="val 50000"/>
            </a:avLst>
          </a:prstGeom>
          <a:solidFill>
            <a:schemeClr val="bg1">
              <a:alpha val="37000"/>
            </a:schemeClr>
          </a:solidFill>
          <a:ln>
            <a:solidFill>
              <a:schemeClr val="bg1"/>
            </a:solidFill>
          </a:ln>
          <a:effectLst>
            <a:outerShdw blurRad="355600" sx="102000" sy="102000" algn="ctr" rotWithShape="0">
              <a:schemeClr val="accent1">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4673" y="499090"/>
            <a:ext cx="7081242" cy="553085"/>
          </a:xfrm>
          <a:prstGeom prst="rect">
            <a:avLst/>
          </a:prstGeom>
          <a:noFill/>
        </p:spPr>
        <p:txBody>
          <a:bodyPr wrap="square" rtlCol="0">
            <a:spAutoFit/>
          </a:bodyPr>
          <a:lstStyle/>
          <a:p>
            <a:r>
              <a:rPr lang="zh-CN" altLang="en-US" sz="3000" dirty="0">
                <a:solidFill>
                  <a:schemeClr val="tx1">
                    <a:lumMod val="85000"/>
                    <a:lumOff val="15000"/>
                  </a:schemeClr>
                </a:solidFill>
                <a:latin typeface="+mj-lt"/>
                <a:ea typeface="+mj-ea"/>
              </a:rPr>
              <a:t>技术选型</a:t>
            </a:r>
            <a:endParaRPr lang="en-US" altLang="zh-CN" sz="3000" dirty="0">
              <a:solidFill>
                <a:schemeClr val="tx1">
                  <a:lumMod val="85000"/>
                  <a:lumOff val="15000"/>
                </a:schemeClr>
              </a:solidFill>
              <a:latin typeface="+mj-lt"/>
              <a:ea typeface="+mj-ea"/>
            </a:endParaRPr>
          </a:p>
        </p:txBody>
      </p:sp>
      <p:sp>
        <p:nvSpPr>
          <p:cNvPr id="26" name="矩形: 圆顶角 25"/>
          <p:cNvSpPr/>
          <p:nvPr/>
        </p:nvSpPr>
        <p:spPr>
          <a:xfrm>
            <a:off x="8730289" y="1527670"/>
            <a:ext cx="2326023" cy="4746129"/>
          </a:xfrm>
          <a:prstGeom prst="round2SameRect">
            <a:avLst>
              <a:gd name="adj1" fmla="val 50000"/>
              <a:gd name="adj2" fmla="val 50000"/>
            </a:avLst>
          </a:prstGeom>
          <a:gradFill>
            <a:gsLst>
              <a:gs pos="0">
                <a:schemeClr val="accent2">
                  <a:lumMod val="40000"/>
                  <a:lumOff val="60000"/>
                </a:schemeClr>
              </a:gs>
              <a:gs pos="100000">
                <a:schemeClr val="accent1"/>
              </a:gs>
            </a:gsLst>
            <a:path path="circle">
              <a:fillToRect r="100000" b="100000"/>
            </a:path>
          </a:gradFill>
          <a:ln>
            <a:noFill/>
          </a:ln>
          <a:effectLst>
            <a:outerShdw blurRad="355600" sx="102000" sy="102000" algn="ctr" rotWithShape="0">
              <a:schemeClr val="accent1">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对角圆角 20"/>
          <p:cNvSpPr/>
          <p:nvPr/>
        </p:nvSpPr>
        <p:spPr>
          <a:xfrm>
            <a:off x="657225" y="1621790"/>
            <a:ext cx="6493510" cy="1260475"/>
          </a:xfrm>
          <a:prstGeom prst="round2DiagRect">
            <a:avLst>
              <a:gd name="adj1" fmla="val 0"/>
              <a:gd name="adj2" fmla="val 50000"/>
            </a:avLst>
          </a:prstGeom>
          <a:solidFill>
            <a:schemeClr val="bg1"/>
          </a:solidFill>
          <a:ln>
            <a:noFill/>
          </a:ln>
          <a:effectLst>
            <a:outerShdw blurRad="381000" dist="101600" dir="5400000" sx="98000" sy="98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对角圆角 29"/>
          <p:cNvSpPr/>
          <p:nvPr/>
        </p:nvSpPr>
        <p:spPr>
          <a:xfrm>
            <a:off x="657225" y="3305810"/>
            <a:ext cx="6493510" cy="1260475"/>
          </a:xfrm>
          <a:prstGeom prst="round2DiagRect">
            <a:avLst>
              <a:gd name="adj1" fmla="val 0"/>
              <a:gd name="adj2" fmla="val 50000"/>
            </a:avLst>
          </a:prstGeom>
          <a:solidFill>
            <a:schemeClr val="bg1"/>
          </a:solidFill>
          <a:ln>
            <a:noFill/>
          </a:ln>
          <a:effectLst>
            <a:outerShdw blurRad="381000" dist="101600" dir="5400000" sx="98000" sy="98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对角圆角 31"/>
          <p:cNvSpPr/>
          <p:nvPr/>
        </p:nvSpPr>
        <p:spPr>
          <a:xfrm>
            <a:off x="657225" y="4989830"/>
            <a:ext cx="6579235" cy="1260475"/>
          </a:xfrm>
          <a:prstGeom prst="round2DiagRect">
            <a:avLst>
              <a:gd name="adj1" fmla="val 0"/>
              <a:gd name="adj2" fmla="val 50000"/>
            </a:avLst>
          </a:prstGeom>
          <a:solidFill>
            <a:schemeClr val="bg1"/>
          </a:solidFill>
          <a:ln>
            <a:noFill/>
          </a:ln>
          <a:effectLst>
            <a:outerShdw blurRad="381000" dist="101600" dir="5400000" sx="98000" sy="98000" algn="t" rotWithShape="0">
              <a:schemeClr val="accent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648460" y="1956435"/>
            <a:ext cx="5650230" cy="681990"/>
          </a:xfrm>
          <a:prstGeom prst="rect">
            <a:avLst/>
          </a:prstGeom>
          <a:noFill/>
        </p:spPr>
        <p:txBody>
          <a:bodyPr wrap="square" rtlCol="0">
            <a:spAutoFit/>
          </a:bodyPr>
          <a:lstStyle/>
          <a:p>
            <a:pPr>
              <a:lnSpc>
                <a:spcPct val="120000"/>
              </a:lnSpc>
            </a:pPr>
            <a:r>
              <a:rPr lang="en-US" altLang="zh-CN" sz="3200" dirty="0">
                <a:solidFill>
                  <a:schemeClr val="tx1">
                    <a:lumMod val="75000"/>
                    <a:lumOff val="25000"/>
                  </a:schemeClr>
                </a:solidFill>
              </a:rPr>
              <a:t>JAVA</a:t>
            </a:r>
            <a:r>
              <a:rPr lang="zh-CN" altLang="en-US" sz="3200" dirty="0">
                <a:solidFill>
                  <a:schemeClr val="tx1">
                    <a:lumMod val="75000"/>
                    <a:lumOff val="25000"/>
                  </a:schemeClr>
                </a:solidFill>
              </a:rPr>
              <a:t>语言实现基础代码</a:t>
            </a:r>
            <a:endParaRPr lang="zh-CN" altLang="en-US" sz="3200" dirty="0">
              <a:solidFill>
                <a:schemeClr val="tx1">
                  <a:lumMod val="75000"/>
                  <a:lumOff val="25000"/>
                </a:schemeClr>
              </a:solidFill>
            </a:endParaRPr>
          </a:p>
        </p:txBody>
      </p:sp>
      <p:grpSp>
        <p:nvGrpSpPr>
          <p:cNvPr id="46" name="组合 45"/>
          <p:cNvGrpSpPr/>
          <p:nvPr/>
        </p:nvGrpSpPr>
        <p:grpSpPr>
          <a:xfrm>
            <a:off x="892281" y="1943451"/>
            <a:ext cx="657973" cy="2296908"/>
            <a:chOff x="-1592641" y="-7809287"/>
            <a:chExt cx="3234775" cy="11292228"/>
          </a:xfrm>
        </p:grpSpPr>
        <p:sp>
          <p:nvSpPr>
            <p:cNvPr id="47" name="任意多边形: 形状 46"/>
            <p:cNvSpPr/>
            <p:nvPr/>
          </p:nvSpPr>
          <p:spPr>
            <a:xfrm>
              <a:off x="-1293012" y="788176"/>
              <a:ext cx="2395136" cy="2395136"/>
            </a:xfrm>
            <a:custGeom>
              <a:avLst/>
              <a:gdLst>
                <a:gd name="connsiteX0" fmla="*/ 3009900 w 3009900"/>
                <a:gd name="connsiteY0" fmla="*/ 1504950 h 3009900"/>
                <a:gd name="connsiteX1" fmla="*/ 1504950 w 3009900"/>
                <a:gd name="connsiteY1" fmla="*/ 3009900 h 3009900"/>
                <a:gd name="connsiteX2" fmla="*/ 0 w 3009900"/>
                <a:gd name="connsiteY2" fmla="*/ 1504950 h 3009900"/>
                <a:gd name="connsiteX3" fmla="*/ 1504950 w 3009900"/>
                <a:gd name="connsiteY3" fmla="*/ 0 h 3009900"/>
                <a:gd name="connsiteX4" fmla="*/ 3009900 w 3009900"/>
                <a:gd name="connsiteY4" fmla="*/ 1504950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3009900">
                  <a:moveTo>
                    <a:pt x="3009900" y="1504950"/>
                  </a:moveTo>
                  <a:cubicBezTo>
                    <a:pt x="3009900" y="2336111"/>
                    <a:pt x="2336111" y="3009900"/>
                    <a:pt x="1504950" y="3009900"/>
                  </a:cubicBezTo>
                  <a:cubicBezTo>
                    <a:pt x="673789" y="3009900"/>
                    <a:pt x="0" y="2336111"/>
                    <a:pt x="0" y="1504950"/>
                  </a:cubicBezTo>
                  <a:cubicBezTo>
                    <a:pt x="0" y="673789"/>
                    <a:pt x="673789" y="0"/>
                    <a:pt x="1504950" y="0"/>
                  </a:cubicBezTo>
                  <a:cubicBezTo>
                    <a:pt x="2336111" y="0"/>
                    <a:pt x="3009900" y="673789"/>
                    <a:pt x="3009900" y="1504950"/>
                  </a:cubicBezTo>
                  <a:close/>
                </a:path>
              </a:pathLst>
            </a:custGeom>
            <a:gradFill>
              <a:gsLst>
                <a:gs pos="10000">
                  <a:srgbClr val="FCE707">
                    <a:lumMod val="0"/>
                    <a:lumOff val="100000"/>
                  </a:srgbClr>
                </a:gs>
                <a:gs pos="55000">
                  <a:srgbClr val="FCE707"/>
                </a:gs>
                <a:gs pos="96000">
                  <a:srgbClr val="E96E00"/>
                </a:gs>
              </a:gsLst>
              <a:path path="circle">
                <a:fillToRect r="100000" b="100000"/>
              </a:path>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48" name="图形 3"/>
            <p:cNvGrpSpPr/>
            <p:nvPr/>
          </p:nvGrpSpPr>
          <p:grpSpPr>
            <a:xfrm>
              <a:off x="-1534887" y="557527"/>
              <a:ext cx="2743795" cy="2311762"/>
              <a:chOff x="1275921" y="81625"/>
              <a:chExt cx="3448050" cy="2905125"/>
            </a:xfrm>
          </p:grpSpPr>
          <p:pic>
            <p:nvPicPr>
              <p:cNvPr id="55" name="图片 54"/>
              <p:cNvPicPr>
                <a:picLocks noChangeAspect="1"/>
              </p:cNvPicPr>
              <p:nvPr/>
            </p:nvPicPr>
            <p:blipFill>
              <a:blip r:embed="rId1">
                <a:alphaModFix amt="47000"/>
                <a:extLst>
                  <a:ext uri="{BEBA8EAE-BF5A-486C-A8C5-ECC9F3942E4B}">
                    <a14:imgProps xmlns:a14="http://schemas.microsoft.com/office/drawing/2010/main">
                      <a14:imgLayer r:embed="rId2">
                        <a14:imgEffect>
                          <a14:brightnessContrast bright="100000"/>
                        </a14:imgEffect>
                      </a14:imgLayer>
                    </a14:imgProps>
                  </a:ext>
                </a:extLst>
              </a:blip>
              <a:stretch>
                <a:fillRect/>
              </a:stretch>
            </p:blipFill>
            <p:spPr>
              <a:xfrm>
                <a:off x="1380696" y="157825"/>
                <a:ext cx="3028950" cy="2714625"/>
              </a:xfrm>
              <a:custGeom>
                <a:avLst/>
                <a:gdLst>
                  <a:gd name="connsiteX0" fmla="*/ 20 w 3028950"/>
                  <a:gd name="connsiteY0" fmla="*/ 17 h 2714625"/>
                  <a:gd name="connsiteX1" fmla="*/ 3028970 w 3028950"/>
                  <a:gd name="connsiteY1" fmla="*/ 17 h 2714625"/>
                  <a:gd name="connsiteX2" fmla="*/ 3028970 w 3028950"/>
                  <a:gd name="connsiteY2" fmla="*/ 2714642 h 2714625"/>
                  <a:gd name="connsiteX3" fmla="*/ 20 w 3028950"/>
                  <a:gd name="connsiteY3" fmla="*/ 2714642 h 2714625"/>
                </a:gdLst>
                <a:ahLst/>
                <a:cxnLst>
                  <a:cxn ang="0">
                    <a:pos x="connsiteX0" y="connsiteY0"/>
                  </a:cxn>
                  <a:cxn ang="0">
                    <a:pos x="connsiteX1" y="connsiteY1"/>
                  </a:cxn>
                  <a:cxn ang="0">
                    <a:pos x="connsiteX2" y="connsiteY2"/>
                  </a:cxn>
                  <a:cxn ang="0">
                    <a:pos x="connsiteX3" y="connsiteY3"/>
                  </a:cxn>
                </a:cxnLst>
                <a:rect l="l" t="t" r="r" b="b"/>
                <a:pathLst>
                  <a:path w="3028950" h="2714625">
                    <a:moveTo>
                      <a:pt x="20" y="17"/>
                    </a:moveTo>
                    <a:lnTo>
                      <a:pt x="3028970" y="17"/>
                    </a:lnTo>
                    <a:lnTo>
                      <a:pt x="3028970" y="2714642"/>
                    </a:lnTo>
                    <a:lnTo>
                      <a:pt x="20" y="2714642"/>
                    </a:lnTo>
                    <a:close/>
                  </a:path>
                </a:pathLst>
              </a:custGeom>
            </p:spPr>
          </p:pic>
          <p:pic>
            <p:nvPicPr>
              <p:cNvPr id="56" name="图片 55"/>
              <p:cNvPicPr>
                <a:picLocks noChangeAspect="1"/>
              </p:cNvPicPr>
              <p:nvPr/>
            </p:nvPicPr>
            <p:blipFill>
              <a:blip r:embed="rId3">
                <a:alphaModFix amt="1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275921" y="81625"/>
                <a:ext cx="3448050" cy="2905125"/>
              </a:xfrm>
              <a:custGeom>
                <a:avLst/>
                <a:gdLst>
                  <a:gd name="connsiteX0" fmla="*/ 9 w 3448050"/>
                  <a:gd name="connsiteY0" fmla="*/ 9 h 2905125"/>
                  <a:gd name="connsiteX1" fmla="*/ 3448059 w 3448050"/>
                  <a:gd name="connsiteY1" fmla="*/ 9 h 2905125"/>
                  <a:gd name="connsiteX2" fmla="*/ 3448059 w 3448050"/>
                  <a:gd name="connsiteY2" fmla="*/ 2905134 h 2905125"/>
                  <a:gd name="connsiteX3" fmla="*/ 9 w 3448050"/>
                  <a:gd name="connsiteY3" fmla="*/ 2905134 h 2905125"/>
                </a:gdLst>
                <a:ahLst/>
                <a:cxnLst>
                  <a:cxn ang="0">
                    <a:pos x="connsiteX0" y="connsiteY0"/>
                  </a:cxn>
                  <a:cxn ang="0">
                    <a:pos x="connsiteX1" y="connsiteY1"/>
                  </a:cxn>
                  <a:cxn ang="0">
                    <a:pos x="connsiteX2" y="connsiteY2"/>
                  </a:cxn>
                  <a:cxn ang="0">
                    <a:pos x="connsiteX3" y="connsiteY3"/>
                  </a:cxn>
                </a:cxnLst>
                <a:rect l="l" t="t" r="r" b="b"/>
                <a:pathLst>
                  <a:path w="3448050" h="2905125">
                    <a:moveTo>
                      <a:pt x="9" y="9"/>
                    </a:moveTo>
                    <a:lnTo>
                      <a:pt x="3448059" y="9"/>
                    </a:lnTo>
                    <a:lnTo>
                      <a:pt x="3448059" y="2905134"/>
                    </a:lnTo>
                    <a:lnTo>
                      <a:pt x="9" y="2905134"/>
                    </a:lnTo>
                    <a:close/>
                  </a:path>
                </a:pathLst>
              </a:custGeom>
            </p:spPr>
          </p:pic>
        </p:grpSp>
        <p:grpSp>
          <p:nvGrpSpPr>
            <p:cNvPr id="49" name="图形 3"/>
            <p:cNvGrpSpPr/>
            <p:nvPr/>
          </p:nvGrpSpPr>
          <p:grpSpPr>
            <a:xfrm>
              <a:off x="-912462" y="1352092"/>
              <a:ext cx="1605482" cy="1599286"/>
              <a:chOff x="2058106" y="1080132"/>
              <a:chExt cx="2017564" cy="2009777"/>
            </a:xfrm>
          </p:grpSpPr>
          <p:sp>
            <p:nvSpPr>
              <p:cNvPr id="51" name="任意多边形: 形状 50"/>
              <p:cNvSpPr/>
              <p:nvPr/>
            </p:nvSpPr>
            <p:spPr>
              <a:xfrm>
                <a:off x="2058106" y="1886902"/>
                <a:ext cx="2017564" cy="1198815"/>
              </a:xfrm>
              <a:custGeom>
                <a:avLst/>
                <a:gdLst>
                  <a:gd name="connsiteX0" fmla="*/ 1003863 w 2017564"/>
                  <a:gd name="connsiteY0" fmla="*/ 0 h 1198815"/>
                  <a:gd name="connsiteX1" fmla="*/ 18026 w 2017564"/>
                  <a:gd name="connsiteY1" fmla="*/ 200025 h 1198815"/>
                  <a:gd name="connsiteX2" fmla="*/ 294251 w 2017564"/>
                  <a:gd name="connsiteY2" fmla="*/ 853440 h 1198815"/>
                  <a:gd name="connsiteX3" fmla="*/ 1585840 w 2017564"/>
                  <a:gd name="connsiteY3" fmla="*/ 980122 h 1198815"/>
                  <a:gd name="connsiteX4" fmla="*/ 1585840 w 2017564"/>
                  <a:gd name="connsiteY4" fmla="*/ 980122 h 1198815"/>
                  <a:gd name="connsiteX5" fmla="*/ 2017323 w 2017564"/>
                  <a:gd name="connsiteY5" fmla="*/ 240982 h 1198815"/>
                  <a:gd name="connsiteX6" fmla="*/ 1330571 w 2017564"/>
                  <a:gd name="connsiteY6" fmla="*/ 16192 h 1198815"/>
                  <a:gd name="connsiteX7" fmla="*/ 1003863 w 2017564"/>
                  <a:gd name="connsiteY7" fmla="*/ 0 h 119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564" h="1198815">
                    <a:moveTo>
                      <a:pt x="1003863" y="0"/>
                    </a:moveTo>
                    <a:cubicBezTo>
                      <a:pt x="309491" y="952"/>
                      <a:pt x="19930" y="198120"/>
                      <a:pt x="18026" y="200025"/>
                    </a:cubicBezTo>
                    <a:cubicBezTo>
                      <a:pt x="-44840" y="275272"/>
                      <a:pt x="58983" y="611505"/>
                      <a:pt x="294251" y="853440"/>
                    </a:cubicBezTo>
                    <a:cubicBezTo>
                      <a:pt x="574285" y="1141095"/>
                      <a:pt x="1025771" y="1396365"/>
                      <a:pt x="1585840" y="980122"/>
                    </a:cubicBezTo>
                    <a:cubicBezTo>
                      <a:pt x="1585840" y="980122"/>
                      <a:pt x="1585840" y="980122"/>
                      <a:pt x="1585840" y="980122"/>
                    </a:cubicBezTo>
                    <a:cubicBezTo>
                      <a:pt x="2032563" y="623888"/>
                      <a:pt x="2018275" y="243840"/>
                      <a:pt x="2017323" y="240982"/>
                    </a:cubicBezTo>
                    <a:cubicBezTo>
                      <a:pt x="1985890" y="122872"/>
                      <a:pt x="1496306" y="33338"/>
                      <a:pt x="1330571" y="16192"/>
                    </a:cubicBezTo>
                    <a:cubicBezTo>
                      <a:pt x="1183886" y="1905"/>
                      <a:pt x="1066728" y="952"/>
                      <a:pt x="1003863" y="0"/>
                    </a:cubicBezTo>
                  </a:path>
                </a:pathLst>
              </a:custGeom>
              <a:solidFill>
                <a:srgbClr val="4B2313"/>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52" name="任意多边形: 形状 51"/>
              <p:cNvSpPr/>
              <p:nvPr/>
            </p:nvSpPr>
            <p:spPr>
              <a:xfrm>
                <a:off x="2495232" y="2669757"/>
                <a:ext cx="1148714" cy="420152"/>
              </a:xfrm>
              <a:custGeom>
                <a:avLst/>
                <a:gdLst>
                  <a:gd name="connsiteX0" fmla="*/ 571500 w 1148714"/>
                  <a:gd name="connsiteY0" fmla="*/ 100 h 420152"/>
                  <a:gd name="connsiteX1" fmla="*/ 0 w 1148714"/>
                  <a:gd name="connsiteY1" fmla="*/ 197267 h 420152"/>
                  <a:gd name="connsiteX2" fmla="*/ 1148715 w 1148714"/>
                  <a:gd name="connsiteY2" fmla="*/ 197267 h 420152"/>
                  <a:gd name="connsiteX3" fmla="*/ 571500 w 1148714"/>
                  <a:gd name="connsiteY3" fmla="*/ 100 h 420152"/>
                </a:gdLst>
                <a:ahLst/>
                <a:cxnLst>
                  <a:cxn ang="0">
                    <a:pos x="connsiteX0" y="connsiteY0"/>
                  </a:cxn>
                  <a:cxn ang="0">
                    <a:pos x="connsiteX1" y="connsiteY1"/>
                  </a:cxn>
                  <a:cxn ang="0">
                    <a:pos x="connsiteX2" y="connsiteY2"/>
                  </a:cxn>
                  <a:cxn ang="0">
                    <a:pos x="connsiteX3" y="connsiteY3"/>
                  </a:cxn>
                </a:cxnLst>
                <a:rect l="l" t="t" r="r" b="b"/>
                <a:pathLst>
                  <a:path w="1148714" h="420152">
                    <a:moveTo>
                      <a:pt x="571500" y="100"/>
                    </a:moveTo>
                    <a:cubicBezTo>
                      <a:pt x="292417" y="7720"/>
                      <a:pt x="100013" y="73442"/>
                      <a:pt x="0" y="197267"/>
                    </a:cubicBezTo>
                    <a:cubicBezTo>
                      <a:pt x="405765" y="494447"/>
                      <a:pt x="748665" y="494447"/>
                      <a:pt x="1148715" y="197267"/>
                    </a:cubicBezTo>
                    <a:cubicBezTo>
                      <a:pt x="982980" y="1052"/>
                      <a:pt x="613410" y="-853"/>
                      <a:pt x="571500" y="100"/>
                    </a:cubicBezTo>
                  </a:path>
                </a:pathLst>
              </a:custGeom>
              <a:solidFill>
                <a:srgbClr val="EB484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53" name="任意多边形: 形状 52"/>
              <p:cNvSpPr/>
              <p:nvPr/>
            </p:nvSpPr>
            <p:spPr>
              <a:xfrm>
                <a:off x="2084475" y="1080132"/>
                <a:ext cx="687810" cy="599548"/>
              </a:xfrm>
              <a:custGeom>
                <a:avLst/>
                <a:gdLst>
                  <a:gd name="connsiteX0" fmla="*/ 247879 w 687810"/>
                  <a:gd name="connsiteY0" fmla="*/ 3 h 599548"/>
                  <a:gd name="connsiteX1" fmla="*/ 185014 w 687810"/>
                  <a:gd name="connsiteY1" fmla="*/ 110493 h 599548"/>
                  <a:gd name="connsiteX2" fmla="*/ 208826 w 687810"/>
                  <a:gd name="connsiteY2" fmla="*/ 122875 h 599548"/>
                  <a:gd name="connsiteX3" fmla="*/ 476479 w 687810"/>
                  <a:gd name="connsiteY3" fmla="*/ 306708 h 599548"/>
                  <a:gd name="connsiteX4" fmla="*/ 26899 w 687810"/>
                  <a:gd name="connsiteY4" fmla="*/ 591505 h 599548"/>
                  <a:gd name="connsiteX5" fmla="*/ 62141 w 687810"/>
                  <a:gd name="connsiteY5" fmla="*/ 598173 h 599548"/>
                  <a:gd name="connsiteX6" fmla="*/ 81191 w 687810"/>
                  <a:gd name="connsiteY6" fmla="*/ 587695 h 599548"/>
                  <a:gd name="connsiteX7" fmla="*/ 401231 w 687810"/>
                  <a:gd name="connsiteY7" fmla="*/ 453393 h 599548"/>
                  <a:gd name="connsiteX8" fmla="*/ 611734 w 687810"/>
                  <a:gd name="connsiteY8" fmla="*/ 435295 h 599548"/>
                  <a:gd name="connsiteX9" fmla="*/ 641261 w 687810"/>
                  <a:gd name="connsiteY9" fmla="*/ 431485 h 599548"/>
                  <a:gd name="connsiteX10" fmla="*/ 686981 w 687810"/>
                  <a:gd name="connsiteY10" fmla="*/ 353380 h 599548"/>
                  <a:gd name="connsiteX11" fmla="*/ 247879 w 687810"/>
                  <a:gd name="connsiteY11" fmla="*/ 3 h 59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7810" h="599548">
                    <a:moveTo>
                      <a:pt x="247879" y="3"/>
                    </a:moveTo>
                    <a:cubicBezTo>
                      <a:pt x="194539" y="2860"/>
                      <a:pt x="157391" y="81918"/>
                      <a:pt x="185014" y="110493"/>
                    </a:cubicBezTo>
                    <a:cubicBezTo>
                      <a:pt x="189776" y="115255"/>
                      <a:pt x="189776" y="115255"/>
                      <a:pt x="208826" y="122875"/>
                    </a:cubicBezTo>
                    <a:cubicBezTo>
                      <a:pt x="269786" y="145735"/>
                      <a:pt x="365989" y="196218"/>
                      <a:pt x="476479" y="306708"/>
                    </a:cubicBezTo>
                    <a:cubicBezTo>
                      <a:pt x="171679" y="343855"/>
                      <a:pt x="-85496" y="506733"/>
                      <a:pt x="26899" y="591505"/>
                    </a:cubicBezTo>
                    <a:cubicBezTo>
                      <a:pt x="42139" y="602935"/>
                      <a:pt x="56426" y="599125"/>
                      <a:pt x="62141" y="598173"/>
                    </a:cubicBezTo>
                    <a:cubicBezTo>
                      <a:pt x="64999" y="597220"/>
                      <a:pt x="71666" y="595315"/>
                      <a:pt x="81191" y="587695"/>
                    </a:cubicBezTo>
                    <a:cubicBezTo>
                      <a:pt x="178346" y="508638"/>
                      <a:pt x="324079" y="469585"/>
                      <a:pt x="401231" y="453393"/>
                    </a:cubicBezTo>
                    <a:cubicBezTo>
                      <a:pt x="469811" y="439105"/>
                      <a:pt x="540296" y="433390"/>
                      <a:pt x="611734" y="435295"/>
                    </a:cubicBezTo>
                    <a:cubicBezTo>
                      <a:pt x="622211" y="435295"/>
                      <a:pt x="628879" y="436248"/>
                      <a:pt x="641261" y="431485"/>
                    </a:cubicBezTo>
                    <a:cubicBezTo>
                      <a:pt x="667931" y="421960"/>
                      <a:pt x="692696" y="389575"/>
                      <a:pt x="686981" y="353380"/>
                    </a:cubicBezTo>
                    <a:cubicBezTo>
                      <a:pt x="671741" y="251463"/>
                      <a:pt x="318364" y="-950"/>
                      <a:pt x="247879" y="3"/>
                    </a:cubicBezTo>
                  </a:path>
                </a:pathLst>
              </a:custGeom>
              <a:solidFill>
                <a:srgbClr val="36060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54" name="任意多边形: 形状 53"/>
              <p:cNvSpPr/>
              <p:nvPr/>
            </p:nvSpPr>
            <p:spPr>
              <a:xfrm>
                <a:off x="3349819" y="1080135"/>
                <a:ext cx="694205" cy="599850"/>
              </a:xfrm>
              <a:custGeom>
                <a:avLst/>
                <a:gdLst>
                  <a:gd name="connsiteX0" fmla="*/ 453195 w 694205"/>
                  <a:gd name="connsiteY0" fmla="*/ 0 h 599850"/>
                  <a:gd name="connsiteX1" fmla="*/ 117915 w 694205"/>
                  <a:gd name="connsiteY1" fmla="*/ 212407 h 599850"/>
                  <a:gd name="connsiteX2" fmla="*/ 24570 w 694205"/>
                  <a:gd name="connsiteY2" fmla="*/ 414337 h 599850"/>
                  <a:gd name="connsiteX3" fmla="*/ 54098 w 694205"/>
                  <a:gd name="connsiteY3" fmla="*/ 431482 h 599850"/>
                  <a:gd name="connsiteX4" fmla="*/ 80768 w 694205"/>
                  <a:gd name="connsiteY4" fmla="*/ 434340 h 599850"/>
                  <a:gd name="connsiteX5" fmla="*/ 305558 w 694205"/>
                  <a:gd name="connsiteY5" fmla="*/ 456248 h 599850"/>
                  <a:gd name="connsiteX6" fmla="*/ 616073 w 694205"/>
                  <a:gd name="connsiteY6" fmla="*/ 587693 h 599850"/>
                  <a:gd name="connsiteX7" fmla="*/ 639885 w 694205"/>
                  <a:gd name="connsiteY7" fmla="*/ 599123 h 599850"/>
                  <a:gd name="connsiteX8" fmla="*/ 694178 w 694205"/>
                  <a:gd name="connsiteY8" fmla="*/ 536257 h 599850"/>
                  <a:gd name="connsiteX9" fmla="*/ 216023 w 694205"/>
                  <a:gd name="connsiteY9" fmla="*/ 306705 h 599850"/>
                  <a:gd name="connsiteX10" fmla="*/ 503678 w 694205"/>
                  <a:gd name="connsiteY10" fmla="*/ 119063 h 599850"/>
                  <a:gd name="connsiteX11" fmla="*/ 517965 w 694205"/>
                  <a:gd name="connsiteY11" fmla="*/ 108585 h 599850"/>
                  <a:gd name="connsiteX12" fmla="*/ 453195 w 694205"/>
                  <a:gd name="connsiteY12" fmla="*/ 0 h 59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205" h="599850">
                    <a:moveTo>
                      <a:pt x="453195" y="0"/>
                    </a:moveTo>
                    <a:cubicBezTo>
                      <a:pt x="438908" y="952"/>
                      <a:pt x="286508" y="49530"/>
                      <a:pt x="117915" y="212407"/>
                    </a:cubicBezTo>
                    <a:cubicBezTo>
                      <a:pt x="16950" y="310515"/>
                      <a:pt x="-33532" y="359093"/>
                      <a:pt x="24570" y="414337"/>
                    </a:cubicBezTo>
                    <a:cubicBezTo>
                      <a:pt x="33143" y="421957"/>
                      <a:pt x="42668" y="427673"/>
                      <a:pt x="54098" y="431482"/>
                    </a:cubicBezTo>
                    <a:cubicBezTo>
                      <a:pt x="64575" y="434340"/>
                      <a:pt x="71243" y="434340"/>
                      <a:pt x="80768" y="434340"/>
                    </a:cubicBezTo>
                    <a:cubicBezTo>
                      <a:pt x="133155" y="433387"/>
                      <a:pt x="215070" y="435293"/>
                      <a:pt x="305558" y="456248"/>
                    </a:cubicBezTo>
                    <a:cubicBezTo>
                      <a:pt x="439860" y="486728"/>
                      <a:pt x="544635" y="530543"/>
                      <a:pt x="616073" y="587693"/>
                    </a:cubicBezTo>
                    <a:cubicBezTo>
                      <a:pt x="618930" y="589598"/>
                      <a:pt x="627503" y="597218"/>
                      <a:pt x="639885" y="599123"/>
                    </a:cubicBezTo>
                    <a:cubicBezTo>
                      <a:pt x="671318" y="604837"/>
                      <a:pt x="695130" y="576262"/>
                      <a:pt x="694178" y="536257"/>
                    </a:cubicBezTo>
                    <a:cubicBezTo>
                      <a:pt x="689415" y="413385"/>
                      <a:pt x="355088" y="323850"/>
                      <a:pt x="216023" y="306705"/>
                    </a:cubicBezTo>
                    <a:cubicBezTo>
                      <a:pt x="338895" y="187643"/>
                      <a:pt x="438908" y="141923"/>
                      <a:pt x="503678" y="119063"/>
                    </a:cubicBezTo>
                    <a:cubicBezTo>
                      <a:pt x="509393" y="117157"/>
                      <a:pt x="514155" y="113348"/>
                      <a:pt x="517965" y="108585"/>
                    </a:cubicBezTo>
                    <a:cubicBezTo>
                      <a:pt x="543683" y="73342"/>
                      <a:pt x="500820" y="952"/>
                      <a:pt x="453195" y="0"/>
                    </a:cubicBezTo>
                  </a:path>
                </a:pathLst>
              </a:custGeom>
              <a:solidFill>
                <a:srgbClr val="36060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pic>
          <p:nvPicPr>
            <p:cNvPr id="50" name="PA-图片 2" descr="形状&#10;&#10;描述已自动生成"/>
            <p:cNvPicPr>
              <a:picLocks noChangeAspect="1" noChangeArrowheads="1"/>
            </p:cNvPicPr>
            <p:nvPr>
              <p:custDataLst>
                <p:tags r:id="rId5"/>
              </p:custDataLst>
            </p:nvPr>
          </p:nvPicPr>
          <p:blipFill>
            <a:blip r:embed="rId6">
              <a:alphaModFix amt="76000"/>
              <a:duotone>
                <a:srgbClr val="5B9BD5">
                  <a:shade val="45000"/>
                  <a:satMod val="135000"/>
                </a:srgbClr>
                <a:prstClr val="white"/>
              </a:duoton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rot="20151861">
              <a:off x="-1592641" y="488547"/>
              <a:ext cx="2994394" cy="2994394"/>
            </a:xfrm>
            <a:prstGeom prst="rect">
              <a:avLst/>
            </a:prstGeom>
            <a:noFill/>
          </p:spPr>
        </p:pic>
        <p:pic>
          <p:nvPicPr>
            <p:cNvPr id="3" name="PA-图片 2" descr="形状&#10;&#10;描述已自动生成"/>
            <p:cNvPicPr>
              <a:picLocks noChangeAspect="1" noChangeArrowheads="1"/>
            </p:cNvPicPr>
            <p:nvPr>
              <p:custDataLst>
                <p:tags r:id="rId8"/>
              </p:custDataLst>
            </p:nvPr>
          </p:nvPicPr>
          <p:blipFill>
            <a:blip r:embed="rId6">
              <a:alphaModFix amt="76000"/>
              <a:duotone>
                <a:srgbClr val="5B9BD5">
                  <a:shade val="45000"/>
                  <a:satMod val="135000"/>
                </a:srgbClr>
                <a:prstClr val="white"/>
              </a:duoton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rot="20151861">
              <a:off x="-1352260" y="-7809287"/>
              <a:ext cx="2994394" cy="2994394"/>
            </a:xfrm>
            <a:prstGeom prst="rect">
              <a:avLst/>
            </a:prstGeom>
            <a:noFill/>
          </p:spPr>
        </p:pic>
      </p:grpSp>
      <p:grpSp>
        <p:nvGrpSpPr>
          <p:cNvPr id="58" name="组合 57"/>
          <p:cNvGrpSpPr/>
          <p:nvPr/>
        </p:nvGrpSpPr>
        <p:grpSpPr>
          <a:xfrm>
            <a:off x="892281" y="5315130"/>
            <a:ext cx="609078" cy="609078"/>
            <a:chOff x="-1592641" y="488547"/>
            <a:chExt cx="2994394" cy="2994394"/>
          </a:xfrm>
        </p:grpSpPr>
        <p:sp>
          <p:nvSpPr>
            <p:cNvPr id="59" name="任意多边形: 形状 58"/>
            <p:cNvSpPr/>
            <p:nvPr/>
          </p:nvSpPr>
          <p:spPr>
            <a:xfrm>
              <a:off x="-1293012" y="788176"/>
              <a:ext cx="2395136" cy="2395136"/>
            </a:xfrm>
            <a:custGeom>
              <a:avLst/>
              <a:gdLst>
                <a:gd name="connsiteX0" fmla="*/ 3009900 w 3009900"/>
                <a:gd name="connsiteY0" fmla="*/ 1504950 h 3009900"/>
                <a:gd name="connsiteX1" fmla="*/ 1504950 w 3009900"/>
                <a:gd name="connsiteY1" fmla="*/ 3009900 h 3009900"/>
                <a:gd name="connsiteX2" fmla="*/ 0 w 3009900"/>
                <a:gd name="connsiteY2" fmla="*/ 1504950 h 3009900"/>
                <a:gd name="connsiteX3" fmla="*/ 1504950 w 3009900"/>
                <a:gd name="connsiteY3" fmla="*/ 0 h 3009900"/>
                <a:gd name="connsiteX4" fmla="*/ 3009900 w 3009900"/>
                <a:gd name="connsiteY4" fmla="*/ 1504950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3009900">
                  <a:moveTo>
                    <a:pt x="3009900" y="1504950"/>
                  </a:moveTo>
                  <a:cubicBezTo>
                    <a:pt x="3009900" y="2336111"/>
                    <a:pt x="2336111" y="3009900"/>
                    <a:pt x="1504950" y="3009900"/>
                  </a:cubicBezTo>
                  <a:cubicBezTo>
                    <a:pt x="673789" y="3009900"/>
                    <a:pt x="0" y="2336111"/>
                    <a:pt x="0" y="1504950"/>
                  </a:cubicBezTo>
                  <a:cubicBezTo>
                    <a:pt x="0" y="673789"/>
                    <a:pt x="673789" y="0"/>
                    <a:pt x="1504950" y="0"/>
                  </a:cubicBezTo>
                  <a:cubicBezTo>
                    <a:pt x="2336111" y="0"/>
                    <a:pt x="3009900" y="673789"/>
                    <a:pt x="3009900" y="1504950"/>
                  </a:cubicBezTo>
                  <a:close/>
                </a:path>
              </a:pathLst>
            </a:custGeom>
            <a:gradFill>
              <a:gsLst>
                <a:gs pos="10000">
                  <a:srgbClr val="FCE707">
                    <a:lumMod val="0"/>
                    <a:lumOff val="100000"/>
                  </a:srgbClr>
                </a:gs>
                <a:gs pos="55000">
                  <a:srgbClr val="FCE707"/>
                </a:gs>
                <a:gs pos="96000">
                  <a:srgbClr val="E96E00"/>
                </a:gs>
              </a:gsLst>
              <a:path path="circle">
                <a:fillToRect r="100000" b="100000"/>
              </a:path>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60" name="图形 3"/>
            <p:cNvGrpSpPr/>
            <p:nvPr/>
          </p:nvGrpSpPr>
          <p:grpSpPr>
            <a:xfrm>
              <a:off x="-1534887" y="557527"/>
              <a:ext cx="2743795" cy="2311762"/>
              <a:chOff x="1275921" y="81625"/>
              <a:chExt cx="3448050" cy="2905125"/>
            </a:xfrm>
          </p:grpSpPr>
          <p:pic>
            <p:nvPicPr>
              <p:cNvPr id="67" name="图片 66"/>
              <p:cNvPicPr>
                <a:picLocks noChangeAspect="1"/>
              </p:cNvPicPr>
              <p:nvPr/>
            </p:nvPicPr>
            <p:blipFill>
              <a:blip r:embed="rId1">
                <a:alphaModFix amt="47000"/>
                <a:extLst>
                  <a:ext uri="{BEBA8EAE-BF5A-486C-A8C5-ECC9F3942E4B}">
                    <a14:imgProps xmlns:a14="http://schemas.microsoft.com/office/drawing/2010/main">
                      <a14:imgLayer r:embed="rId2">
                        <a14:imgEffect>
                          <a14:brightnessContrast bright="100000"/>
                        </a14:imgEffect>
                      </a14:imgLayer>
                    </a14:imgProps>
                  </a:ext>
                </a:extLst>
              </a:blip>
              <a:stretch>
                <a:fillRect/>
              </a:stretch>
            </p:blipFill>
            <p:spPr>
              <a:xfrm>
                <a:off x="1380696" y="157825"/>
                <a:ext cx="3028950" cy="2714625"/>
              </a:xfrm>
              <a:custGeom>
                <a:avLst/>
                <a:gdLst>
                  <a:gd name="connsiteX0" fmla="*/ 20 w 3028950"/>
                  <a:gd name="connsiteY0" fmla="*/ 17 h 2714625"/>
                  <a:gd name="connsiteX1" fmla="*/ 3028970 w 3028950"/>
                  <a:gd name="connsiteY1" fmla="*/ 17 h 2714625"/>
                  <a:gd name="connsiteX2" fmla="*/ 3028970 w 3028950"/>
                  <a:gd name="connsiteY2" fmla="*/ 2714642 h 2714625"/>
                  <a:gd name="connsiteX3" fmla="*/ 20 w 3028950"/>
                  <a:gd name="connsiteY3" fmla="*/ 2714642 h 2714625"/>
                </a:gdLst>
                <a:ahLst/>
                <a:cxnLst>
                  <a:cxn ang="0">
                    <a:pos x="connsiteX0" y="connsiteY0"/>
                  </a:cxn>
                  <a:cxn ang="0">
                    <a:pos x="connsiteX1" y="connsiteY1"/>
                  </a:cxn>
                  <a:cxn ang="0">
                    <a:pos x="connsiteX2" y="connsiteY2"/>
                  </a:cxn>
                  <a:cxn ang="0">
                    <a:pos x="connsiteX3" y="connsiteY3"/>
                  </a:cxn>
                </a:cxnLst>
                <a:rect l="l" t="t" r="r" b="b"/>
                <a:pathLst>
                  <a:path w="3028950" h="2714625">
                    <a:moveTo>
                      <a:pt x="20" y="17"/>
                    </a:moveTo>
                    <a:lnTo>
                      <a:pt x="3028970" y="17"/>
                    </a:lnTo>
                    <a:lnTo>
                      <a:pt x="3028970" y="2714642"/>
                    </a:lnTo>
                    <a:lnTo>
                      <a:pt x="20" y="2714642"/>
                    </a:lnTo>
                    <a:close/>
                  </a:path>
                </a:pathLst>
              </a:custGeom>
            </p:spPr>
          </p:pic>
          <p:pic>
            <p:nvPicPr>
              <p:cNvPr id="68" name="图片 67"/>
              <p:cNvPicPr>
                <a:picLocks noChangeAspect="1"/>
              </p:cNvPicPr>
              <p:nvPr/>
            </p:nvPicPr>
            <p:blipFill>
              <a:blip r:embed="rId3">
                <a:alphaModFix amt="1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275921" y="81625"/>
                <a:ext cx="3448050" cy="2905125"/>
              </a:xfrm>
              <a:custGeom>
                <a:avLst/>
                <a:gdLst>
                  <a:gd name="connsiteX0" fmla="*/ 9 w 3448050"/>
                  <a:gd name="connsiteY0" fmla="*/ 9 h 2905125"/>
                  <a:gd name="connsiteX1" fmla="*/ 3448059 w 3448050"/>
                  <a:gd name="connsiteY1" fmla="*/ 9 h 2905125"/>
                  <a:gd name="connsiteX2" fmla="*/ 3448059 w 3448050"/>
                  <a:gd name="connsiteY2" fmla="*/ 2905134 h 2905125"/>
                  <a:gd name="connsiteX3" fmla="*/ 9 w 3448050"/>
                  <a:gd name="connsiteY3" fmla="*/ 2905134 h 2905125"/>
                </a:gdLst>
                <a:ahLst/>
                <a:cxnLst>
                  <a:cxn ang="0">
                    <a:pos x="connsiteX0" y="connsiteY0"/>
                  </a:cxn>
                  <a:cxn ang="0">
                    <a:pos x="connsiteX1" y="connsiteY1"/>
                  </a:cxn>
                  <a:cxn ang="0">
                    <a:pos x="connsiteX2" y="connsiteY2"/>
                  </a:cxn>
                  <a:cxn ang="0">
                    <a:pos x="connsiteX3" y="connsiteY3"/>
                  </a:cxn>
                </a:cxnLst>
                <a:rect l="l" t="t" r="r" b="b"/>
                <a:pathLst>
                  <a:path w="3448050" h="2905125">
                    <a:moveTo>
                      <a:pt x="9" y="9"/>
                    </a:moveTo>
                    <a:lnTo>
                      <a:pt x="3448059" y="9"/>
                    </a:lnTo>
                    <a:lnTo>
                      <a:pt x="3448059" y="2905134"/>
                    </a:lnTo>
                    <a:lnTo>
                      <a:pt x="9" y="2905134"/>
                    </a:lnTo>
                    <a:close/>
                  </a:path>
                </a:pathLst>
              </a:custGeom>
            </p:spPr>
          </p:pic>
        </p:grpSp>
        <p:grpSp>
          <p:nvGrpSpPr>
            <p:cNvPr id="61" name="图形 3"/>
            <p:cNvGrpSpPr/>
            <p:nvPr/>
          </p:nvGrpSpPr>
          <p:grpSpPr>
            <a:xfrm>
              <a:off x="-912462" y="1352092"/>
              <a:ext cx="1605482" cy="1599286"/>
              <a:chOff x="2058106" y="1080132"/>
              <a:chExt cx="2017564" cy="2009777"/>
            </a:xfrm>
          </p:grpSpPr>
          <p:sp>
            <p:nvSpPr>
              <p:cNvPr id="63" name="任意多边形: 形状 62"/>
              <p:cNvSpPr/>
              <p:nvPr/>
            </p:nvSpPr>
            <p:spPr>
              <a:xfrm>
                <a:off x="2058106" y="1886902"/>
                <a:ext cx="2017564" cy="1198815"/>
              </a:xfrm>
              <a:custGeom>
                <a:avLst/>
                <a:gdLst>
                  <a:gd name="connsiteX0" fmla="*/ 1003863 w 2017564"/>
                  <a:gd name="connsiteY0" fmla="*/ 0 h 1198815"/>
                  <a:gd name="connsiteX1" fmla="*/ 18026 w 2017564"/>
                  <a:gd name="connsiteY1" fmla="*/ 200025 h 1198815"/>
                  <a:gd name="connsiteX2" fmla="*/ 294251 w 2017564"/>
                  <a:gd name="connsiteY2" fmla="*/ 853440 h 1198815"/>
                  <a:gd name="connsiteX3" fmla="*/ 1585840 w 2017564"/>
                  <a:gd name="connsiteY3" fmla="*/ 980122 h 1198815"/>
                  <a:gd name="connsiteX4" fmla="*/ 1585840 w 2017564"/>
                  <a:gd name="connsiteY4" fmla="*/ 980122 h 1198815"/>
                  <a:gd name="connsiteX5" fmla="*/ 2017323 w 2017564"/>
                  <a:gd name="connsiteY5" fmla="*/ 240982 h 1198815"/>
                  <a:gd name="connsiteX6" fmla="*/ 1330571 w 2017564"/>
                  <a:gd name="connsiteY6" fmla="*/ 16192 h 1198815"/>
                  <a:gd name="connsiteX7" fmla="*/ 1003863 w 2017564"/>
                  <a:gd name="connsiteY7" fmla="*/ 0 h 119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564" h="1198815">
                    <a:moveTo>
                      <a:pt x="1003863" y="0"/>
                    </a:moveTo>
                    <a:cubicBezTo>
                      <a:pt x="309491" y="952"/>
                      <a:pt x="19930" y="198120"/>
                      <a:pt x="18026" y="200025"/>
                    </a:cubicBezTo>
                    <a:cubicBezTo>
                      <a:pt x="-44840" y="275272"/>
                      <a:pt x="58983" y="611505"/>
                      <a:pt x="294251" y="853440"/>
                    </a:cubicBezTo>
                    <a:cubicBezTo>
                      <a:pt x="574285" y="1141095"/>
                      <a:pt x="1025771" y="1396365"/>
                      <a:pt x="1585840" y="980122"/>
                    </a:cubicBezTo>
                    <a:cubicBezTo>
                      <a:pt x="1585840" y="980122"/>
                      <a:pt x="1585840" y="980122"/>
                      <a:pt x="1585840" y="980122"/>
                    </a:cubicBezTo>
                    <a:cubicBezTo>
                      <a:pt x="2032563" y="623888"/>
                      <a:pt x="2018275" y="243840"/>
                      <a:pt x="2017323" y="240982"/>
                    </a:cubicBezTo>
                    <a:cubicBezTo>
                      <a:pt x="1985890" y="122872"/>
                      <a:pt x="1496306" y="33338"/>
                      <a:pt x="1330571" y="16192"/>
                    </a:cubicBezTo>
                    <a:cubicBezTo>
                      <a:pt x="1183886" y="1905"/>
                      <a:pt x="1066728" y="952"/>
                      <a:pt x="1003863" y="0"/>
                    </a:cubicBezTo>
                  </a:path>
                </a:pathLst>
              </a:custGeom>
              <a:solidFill>
                <a:srgbClr val="4B2313"/>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4" name="任意多边形: 形状 63"/>
              <p:cNvSpPr/>
              <p:nvPr/>
            </p:nvSpPr>
            <p:spPr>
              <a:xfrm>
                <a:off x="2495232" y="2669757"/>
                <a:ext cx="1148714" cy="420152"/>
              </a:xfrm>
              <a:custGeom>
                <a:avLst/>
                <a:gdLst>
                  <a:gd name="connsiteX0" fmla="*/ 571500 w 1148714"/>
                  <a:gd name="connsiteY0" fmla="*/ 100 h 420152"/>
                  <a:gd name="connsiteX1" fmla="*/ 0 w 1148714"/>
                  <a:gd name="connsiteY1" fmla="*/ 197267 h 420152"/>
                  <a:gd name="connsiteX2" fmla="*/ 1148715 w 1148714"/>
                  <a:gd name="connsiteY2" fmla="*/ 197267 h 420152"/>
                  <a:gd name="connsiteX3" fmla="*/ 571500 w 1148714"/>
                  <a:gd name="connsiteY3" fmla="*/ 100 h 420152"/>
                </a:gdLst>
                <a:ahLst/>
                <a:cxnLst>
                  <a:cxn ang="0">
                    <a:pos x="connsiteX0" y="connsiteY0"/>
                  </a:cxn>
                  <a:cxn ang="0">
                    <a:pos x="connsiteX1" y="connsiteY1"/>
                  </a:cxn>
                  <a:cxn ang="0">
                    <a:pos x="connsiteX2" y="connsiteY2"/>
                  </a:cxn>
                  <a:cxn ang="0">
                    <a:pos x="connsiteX3" y="connsiteY3"/>
                  </a:cxn>
                </a:cxnLst>
                <a:rect l="l" t="t" r="r" b="b"/>
                <a:pathLst>
                  <a:path w="1148714" h="420152">
                    <a:moveTo>
                      <a:pt x="571500" y="100"/>
                    </a:moveTo>
                    <a:cubicBezTo>
                      <a:pt x="292417" y="7720"/>
                      <a:pt x="100013" y="73442"/>
                      <a:pt x="0" y="197267"/>
                    </a:cubicBezTo>
                    <a:cubicBezTo>
                      <a:pt x="405765" y="494447"/>
                      <a:pt x="748665" y="494447"/>
                      <a:pt x="1148715" y="197267"/>
                    </a:cubicBezTo>
                    <a:cubicBezTo>
                      <a:pt x="982980" y="1052"/>
                      <a:pt x="613410" y="-853"/>
                      <a:pt x="571500" y="100"/>
                    </a:cubicBezTo>
                  </a:path>
                </a:pathLst>
              </a:custGeom>
              <a:solidFill>
                <a:srgbClr val="EB484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5" name="任意多边形: 形状 64"/>
              <p:cNvSpPr/>
              <p:nvPr/>
            </p:nvSpPr>
            <p:spPr>
              <a:xfrm>
                <a:off x="2084475" y="1080132"/>
                <a:ext cx="687810" cy="599548"/>
              </a:xfrm>
              <a:custGeom>
                <a:avLst/>
                <a:gdLst>
                  <a:gd name="connsiteX0" fmla="*/ 247879 w 687810"/>
                  <a:gd name="connsiteY0" fmla="*/ 3 h 599548"/>
                  <a:gd name="connsiteX1" fmla="*/ 185014 w 687810"/>
                  <a:gd name="connsiteY1" fmla="*/ 110493 h 599548"/>
                  <a:gd name="connsiteX2" fmla="*/ 208826 w 687810"/>
                  <a:gd name="connsiteY2" fmla="*/ 122875 h 599548"/>
                  <a:gd name="connsiteX3" fmla="*/ 476479 w 687810"/>
                  <a:gd name="connsiteY3" fmla="*/ 306708 h 599548"/>
                  <a:gd name="connsiteX4" fmla="*/ 26899 w 687810"/>
                  <a:gd name="connsiteY4" fmla="*/ 591505 h 599548"/>
                  <a:gd name="connsiteX5" fmla="*/ 62141 w 687810"/>
                  <a:gd name="connsiteY5" fmla="*/ 598173 h 599548"/>
                  <a:gd name="connsiteX6" fmla="*/ 81191 w 687810"/>
                  <a:gd name="connsiteY6" fmla="*/ 587695 h 599548"/>
                  <a:gd name="connsiteX7" fmla="*/ 401231 w 687810"/>
                  <a:gd name="connsiteY7" fmla="*/ 453393 h 599548"/>
                  <a:gd name="connsiteX8" fmla="*/ 611734 w 687810"/>
                  <a:gd name="connsiteY8" fmla="*/ 435295 h 599548"/>
                  <a:gd name="connsiteX9" fmla="*/ 641261 w 687810"/>
                  <a:gd name="connsiteY9" fmla="*/ 431485 h 599548"/>
                  <a:gd name="connsiteX10" fmla="*/ 686981 w 687810"/>
                  <a:gd name="connsiteY10" fmla="*/ 353380 h 599548"/>
                  <a:gd name="connsiteX11" fmla="*/ 247879 w 687810"/>
                  <a:gd name="connsiteY11" fmla="*/ 3 h 59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7810" h="599548">
                    <a:moveTo>
                      <a:pt x="247879" y="3"/>
                    </a:moveTo>
                    <a:cubicBezTo>
                      <a:pt x="194539" y="2860"/>
                      <a:pt x="157391" y="81918"/>
                      <a:pt x="185014" y="110493"/>
                    </a:cubicBezTo>
                    <a:cubicBezTo>
                      <a:pt x="189776" y="115255"/>
                      <a:pt x="189776" y="115255"/>
                      <a:pt x="208826" y="122875"/>
                    </a:cubicBezTo>
                    <a:cubicBezTo>
                      <a:pt x="269786" y="145735"/>
                      <a:pt x="365989" y="196218"/>
                      <a:pt x="476479" y="306708"/>
                    </a:cubicBezTo>
                    <a:cubicBezTo>
                      <a:pt x="171679" y="343855"/>
                      <a:pt x="-85496" y="506733"/>
                      <a:pt x="26899" y="591505"/>
                    </a:cubicBezTo>
                    <a:cubicBezTo>
                      <a:pt x="42139" y="602935"/>
                      <a:pt x="56426" y="599125"/>
                      <a:pt x="62141" y="598173"/>
                    </a:cubicBezTo>
                    <a:cubicBezTo>
                      <a:pt x="64999" y="597220"/>
                      <a:pt x="71666" y="595315"/>
                      <a:pt x="81191" y="587695"/>
                    </a:cubicBezTo>
                    <a:cubicBezTo>
                      <a:pt x="178346" y="508638"/>
                      <a:pt x="324079" y="469585"/>
                      <a:pt x="401231" y="453393"/>
                    </a:cubicBezTo>
                    <a:cubicBezTo>
                      <a:pt x="469811" y="439105"/>
                      <a:pt x="540296" y="433390"/>
                      <a:pt x="611734" y="435295"/>
                    </a:cubicBezTo>
                    <a:cubicBezTo>
                      <a:pt x="622211" y="435295"/>
                      <a:pt x="628879" y="436248"/>
                      <a:pt x="641261" y="431485"/>
                    </a:cubicBezTo>
                    <a:cubicBezTo>
                      <a:pt x="667931" y="421960"/>
                      <a:pt x="692696" y="389575"/>
                      <a:pt x="686981" y="353380"/>
                    </a:cubicBezTo>
                    <a:cubicBezTo>
                      <a:pt x="671741" y="251463"/>
                      <a:pt x="318364" y="-950"/>
                      <a:pt x="247879" y="3"/>
                    </a:cubicBezTo>
                  </a:path>
                </a:pathLst>
              </a:custGeom>
              <a:solidFill>
                <a:srgbClr val="36060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6" name="任意多边形: 形状 65"/>
              <p:cNvSpPr/>
              <p:nvPr/>
            </p:nvSpPr>
            <p:spPr>
              <a:xfrm>
                <a:off x="3349819" y="1080135"/>
                <a:ext cx="694205" cy="599850"/>
              </a:xfrm>
              <a:custGeom>
                <a:avLst/>
                <a:gdLst>
                  <a:gd name="connsiteX0" fmla="*/ 453195 w 694205"/>
                  <a:gd name="connsiteY0" fmla="*/ 0 h 599850"/>
                  <a:gd name="connsiteX1" fmla="*/ 117915 w 694205"/>
                  <a:gd name="connsiteY1" fmla="*/ 212407 h 599850"/>
                  <a:gd name="connsiteX2" fmla="*/ 24570 w 694205"/>
                  <a:gd name="connsiteY2" fmla="*/ 414337 h 599850"/>
                  <a:gd name="connsiteX3" fmla="*/ 54098 w 694205"/>
                  <a:gd name="connsiteY3" fmla="*/ 431482 h 599850"/>
                  <a:gd name="connsiteX4" fmla="*/ 80768 w 694205"/>
                  <a:gd name="connsiteY4" fmla="*/ 434340 h 599850"/>
                  <a:gd name="connsiteX5" fmla="*/ 305558 w 694205"/>
                  <a:gd name="connsiteY5" fmla="*/ 456248 h 599850"/>
                  <a:gd name="connsiteX6" fmla="*/ 616073 w 694205"/>
                  <a:gd name="connsiteY6" fmla="*/ 587693 h 599850"/>
                  <a:gd name="connsiteX7" fmla="*/ 639885 w 694205"/>
                  <a:gd name="connsiteY7" fmla="*/ 599123 h 599850"/>
                  <a:gd name="connsiteX8" fmla="*/ 694178 w 694205"/>
                  <a:gd name="connsiteY8" fmla="*/ 536257 h 599850"/>
                  <a:gd name="connsiteX9" fmla="*/ 216023 w 694205"/>
                  <a:gd name="connsiteY9" fmla="*/ 306705 h 599850"/>
                  <a:gd name="connsiteX10" fmla="*/ 503678 w 694205"/>
                  <a:gd name="connsiteY10" fmla="*/ 119063 h 599850"/>
                  <a:gd name="connsiteX11" fmla="*/ 517965 w 694205"/>
                  <a:gd name="connsiteY11" fmla="*/ 108585 h 599850"/>
                  <a:gd name="connsiteX12" fmla="*/ 453195 w 694205"/>
                  <a:gd name="connsiteY12" fmla="*/ 0 h 59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205" h="599850">
                    <a:moveTo>
                      <a:pt x="453195" y="0"/>
                    </a:moveTo>
                    <a:cubicBezTo>
                      <a:pt x="438908" y="952"/>
                      <a:pt x="286508" y="49530"/>
                      <a:pt x="117915" y="212407"/>
                    </a:cubicBezTo>
                    <a:cubicBezTo>
                      <a:pt x="16950" y="310515"/>
                      <a:pt x="-33532" y="359093"/>
                      <a:pt x="24570" y="414337"/>
                    </a:cubicBezTo>
                    <a:cubicBezTo>
                      <a:pt x="33143" y="421957"/>
                      <a:pt x="42668" y="427673"/>
                      <a:pt x="54098" y="431482"/>
                    </a:cubicBezTo>
                    <a:cubicBezTo>
                      <a:pt x="64575" y="434340"/>
                      <a:pt x="71243" y="434340"/>
                      <a:pt x="80768" y="434340"/>
                    </a:cubicBezTo>
                    <a:cubicBezTo>
                      <a:pt x="133155" y="433387"/>
                      <a:pt x="215070" y="435293"/>
                      <a:pt x="305558" y="456248"/>
                    </a:cubicBezTo>
                    <a:cubicBezTo>
                      <a:pt x="439860" y="486728"/>
                      <a:pt x="544635" y="530543"/>
                      <a:pt x="616073" y="587693"/>
                    </a:cubicBezTo>
                    <a:cubicBezTo>
                      <a:pt x="618930" y="589598"/>
                      <a:pt x="627503" y="597218"/>
                      <a:pt x="639885" y="599123"/>
                    </a:cubicBezTo>
                    <a:cubicBezTo>
                      <a:pt x="671318" y="604837"/>
                      <a:pt x="695130" y="576262"/>
                      <a:pt x="694178" y="536257"/>
                    </a:cubicBezTo>
                    <a:cubicBezTo>
                      <a:pt x="689415" y="413385"/>
                      <a:pt x="355088" y="323850"/>
                      <a:pt x="216023" y="306705"/>
                    </a:cubicBezTo>
                    <a:cubicBezTo>
                      <a:pt x="338895" y="187643"/>
                      <a:pt x="438908" y="141923"/>
                      <a:pt x="503678" y="119063"/>
                    </a:cubicBezTo>
                    <a:cubicBezTo>
                      <a:pt x="509393" y="117157"/>
                      <a:pt x="514155" y="113348"/>
                      <a:pt x="517965" y="108585"/>
                    </a:cubicBezTo>
                    <a:cubicBezTo>
                      <a:pt x="543683" y="73342"/>
                      <a:pt x="500820" y="952"/>
                      <a:pt x="453195" y="0"/>
                    </a:cubicBezTo>
                  </a:path>
                </a:pathLst>
              </a:custGeom>
              <a:solidFill>
                <a:srgbClr val="36060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pic>
          <p:nvPicPr>
            <p:cNvPr id="62" name="PA-图片 2" descr="形状&#10;&#10;描述已自动生成"/>
            <p:cNvPicPr>
              <a:picLocks noChangeAspect="1" noChangeArrowheads="1"/>
            </p:cNvPicPr>
            <p:nvPr>
              <p:custDataLst>
                <p:tags r:id="rId9"/>
              </p:custDataLst>
            </p:nvPr>
          </p:nvPicPr>
          <p:blipFill>
            <a:blip r:embed="rId6">
              <a:alphaModFix amt="76000"/>
              <a:duotone>
                <a:srgbClr val="5B9BD5">
                  <a:shade val="45000"/>
                  <a:satMod val="135000"/>
                </a:srgbClr>
                <a:prstClr val="white"/>
              </a:duoton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rot="20151861">
              <a:off x="-1592641" y="488547"/>
              <a:ext cx="2994394" cy="2994394"/>
            </a:xfrm>
            <a:prstGeom prst="rect">
              <a:avLst/>
            </a:prstGeom>
            <a:noFill/>
          </p:spPr>
        </p:pic>
      </p:grpSp>
      <p:grpSp>
        <p:nvGrpSpPr>
          <p:cNvPr id="382" name="组合 381"/>
          <p:cNvGrpSpPr/>
          <p:nvPr/>
        </p:nvGrpSpPr>
        <p:grpSpPr>
          <a:xfrm>
            <a:off x="8609601" y="1806082"/>
            <a:ext cx="2473598" cy="3900175"/>
            <a:chOff x="4812301" y="1806082"/>
            <a:chExt cx="2473598" cy="3900175"/>
          </a:xfrm>
        </p:grpSpPr>
        <p:sp>
          <p:nvSpPr>
            <p:cNvPr id="98" name="任意多边形: 形状 97"/>
            <p:cNvSpPr/>
            <p:nvPr/>
          </p:nvSpPr>
          <p:spPr>
            <a:xfrm rot="21190573">
              <a:off x="5873802" y="3321080"/>
              <a:ext cx="270830" cy="314783"/>
            </a:xfrm>
            <a:custGeom>
              <a:avLst/>
              <a:gdLst>
                <a:gd name="connsiteX0" fmla="*/ 163259 w 204876"/>
                <a:gd name="connsiteY0" fmla="*/ 135636 h 238125"/>
                <a:gd name="connsiteX1" fmla="*/ 0 w 204876"/>
                <a:gd name="connsiteY1" fmla="*/ 238125 h 238125"/>
                <a:gd name="connsiteX2" fmla="*/ 72676 w 204876"/>
                <a:gd name="connsiteY2" fmla="*/ 59817 h 238125"/>
                <a:gd name="connsiteX3" fmla="*/ 173260 w 204876"/>
                <a:gd name="connsiteY3" fmla="*/ 0 h 238125"/>
                <a:gd name="connsiteX4" fmla="*/ 204692 w 204876"/>
                <a:gd name="connsiteY4" fmla="*/ 26479 h 238125"/>
                <a:gd name="connsiteX5" fmla="*/ 163259 w 204876"/>
                <a:gd name="connsiteY5" fmla="*/ 13563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876" h="238125">
                  <a:moveTo>
                    <a:pt x="163259" y="135636"/>
                  </a:moveTo>
                  <a:cubicBezTo>
                    <a:pt x="116396" y="191453"/>
                    <a:pt x="0" y="238125"/>
                    <a:pt x="0" y="238125"/>
                  </a:cubicBezTo>
                  <a:cubicBezTo>
                    <a:pt x="0" y="238125"/>
                    <a:pt x="25813" y="115633"/>
                    <a:pt x="72676" y="59817"/>
                  </a:cubicBezTo>
                  <a:cubicBezTo>
                    <a:pt x="119539" y="4000"/>
                    <a:pt x="173260" y="0"/>
                    <a:pt x="173260" y="0"/>
                  </a:cubicBezTo>
                  <a:lnTo>
                    <a:pt x="204692" y="26479"/>
                  </a:lnTo>
                  <a:cubicBezTo>
                    <a:pt x="204692" y="26479"/>
                    <a:pt x="210026" y="79820"/>
                    <a:pt x="163259" y="135636"/>
                  </a:cubicBezTo>
                  <a:close/>
                </a:path>
              </a:pathLst>
            </a:custGeom>
            <a:solidFill>
              <a:schemeClr val="accent2">
                <a:lumMod val="60000"/>
                <a:lumOff val="40000"/>
                <a:alpha val="80000"/>
              </a:schemeClr>
            </a:solidFill>
            <a:ln w="9525" cap="flat">
              <a:noFill/>
              <a:prstDash val="solid"/>
              <a:miter/>
            </a:ln>
          </p:spPr>
          <p:txBody>
            <a:bodyPr rtlCol="0" anchor="ctr"/>
            <a:lstStyle/>
            <a:p>
              <a:endParaRPr lang="zh-CN" altLang="en-US"/>
            </a:p>
          </p:txBody>
        </p:sp>
        <p:sp>
          <p:nvSpPr>
            <p:cNvPr id="99" name="任意多边形: 形状 98"/>
            <p:cNvSpPr/>
            <p:nvPr/>
          </p:nvSpPr>
          <p:spPr>
            <a:xfrm rot="21190573">
              <a:off x="5940530" y="3322129"/>
              <a:ext cx="192907" cy="224502"/>
            </a:xfrm>
            <a:custGeom>
              <a:avLst/>
              <a:gdLst>
                <a:gd name="connsiteX0" fmla="*/ 116300 w 145929"/>
                <a:gd name="connsiteY0" fmla="*/ 96869 h 169830"/>
                <a:gd name="connsiteX1" fmla="*/ 0 w 145929"/>
                <a:gd name="connsiteY1" fmla="*/ 169831 h 169830"/>
                <a:gd name="connsiteX2" fmla="*/ 51816 w 145929"/>
                <a:gd name="connsiteY2" fmla="*/ 42672 h 169830"/>
                <a:gd name="connsiteX3" fmla="*/ 123444 w 145929"/>
                <a:gd name="connsiteY3" fmla="*/ 0 h 169830"/>
                <a:gd name="connsiteX4" fmla="*/ 145923 w 145929"/>
                <a:gd name="connsiteY4" fmla="*/ 19050 h 169830"/>
                <a:gd name="connsiteX5" fmla="*/ 116300 w 145929"/>
                <a:gd name="connsiteY5" fmla="*/ 96869 h 16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29" h="169830">
                  <a:moveTo>
                    <a:pt x="116300" y="96869"/>
                  </a:moveTo>
                  <a:cubicBezTo>
                    <a:pt x="82963" y="136684"/>
                    <a:pt x="0" y="169831"/>
                    <a:pt x="0" y="169831"/>
                  </a:cubicBezTo>
                  <a:cubicBezTo>
                    <a:pt x="0" y="169831"/>
                    <a:pt x="18383" y="82487"/>
                    <a:pt x="51816" y="42672"/>
                  </a:cubicBezTo>
                  <a:cubicBezTo>
                    <a:pt x="69466" y="19936"/>
                    <a:pt x="95050" y="4696"/>
                    <a:pt x="123444" y="0"/>
                  </a:cubicBezTo>
                  <a:lnTo>
                    <a:pt x="145923" y="19050"/>
                  </a:lnTo>
                  <a:cubicBezTo>
                    <a:pt x="146237" y="47806"/>
                    <a:pt x="135655" y="75609"/>
                    <a:pt x="116300" y="96869"/>
                  </a:cubicBezTo>
                  <a:close/>
                </a:path>
              </a:pathLst>
            </a:custGeom>
            <a:solidFill>
              <a:schemeClr val="accent2">
                <a:alpha val="80000"/>
              </a:schemeClr>
            </a:solidFill>
            <a:ln w="9525" cap="flat">
              <a:noFill/>
              <a:prstDash val="solid"/>
              <a:miter/>
            </a:ln>
          </p:spPr>
          <p:txBody>
            <a:bodyPr rtlCol="0" anchor="ctr"/>
            <a:lstStyle/>
            <a:p>
              <a:endParaRPr lang="zh-CN" altLang="en-US"/>
            </a:p>
          </p:txBody>
        </p:sp>
        <p:sp>
          <p:nvSpPr>
            <p:cNvPr id="100" name="任意多边形: 形状 99"/>
            <p:cNvSpPr/>
            <p:nvPr/>
          </p:nvSpPr>
          <p:spPr>
            <a:xfrm rot="21190573">
              <a:off x="6015568" y="2257928"/>
              <a:ext cx="893209" cy="1013468"/>
            </a:xfrm>
            <a:custGeom>
              <a:avLst/>
              <a:gdLst>
                <a:gd name="connsiteX0" fmla="*/ 574834 w 675689"/>
                <a:gd name="connsiteY0" fmla="*/ 292985 h 766662"/>
                <a:gd name="connsiteX1" fmla="*/ 176974 w 675689"/>
                <a:gd name="connsiteY1" fmla="*/ 766663 h 766662"/>
                <a:gd name="connsiteX2" fmla="*/ 0 w 675689"/>
                <a:gd name="connsiteY2" fmla="*/ 618073 h 766662"/>
                <a:gd name="connsiteX3" fmla="*/ 397383 w 675689"/>
                <a:gd name="connsiteY3" fmla="*/ 143823 h 766662"/>
                <a:gd name="connsiteX4" fmla="*/ 565785 w 675689"/>
                <a:gd name="connsiteY4" fmla="*/ 13902 h 766662"/>
                <a:gd name="connsiteX5" fmla="*/ 665321 w 675689"/>
                <a:gd name="connsiteY5" fmla="*/ 4377 h 766662"/>
                <a:gd name="connsiteX6" fmla="*/ 673418 w 675689"/>
                <a:gd name="connsiteY6" fmla="*/ 104104 h 766662"/>
                <a:gd name="connsiteX7" fmla="*/ 574834 w 675689"/>
                <a:gd name="connsiteY7" fmla="*/ 292985 h 76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689" h="766662">
                  <a:moveTo>
                    <a:pt x="574834" y="292985"/>
                  </a:moveTo>
                  <a:lnTo>
                    <a:pt x="176974" y="766663"/>
                  </a:lnTo>
                  <a:lnTo>
                    <a:pt x="0" y="618073"/>
                  </a:lnTo>
                  <a:lnTo>
                    <a:pt x="397383" y="143823"/>
                  </a:lnTo>
                  <a:cubicBezTo>
                    <a:pt x="452628" y="78101"/>
                    <a:pt x="480155" y="36286"/>
                    <a:pt x="565785" y="13902"/>
                  </a:cubicBezTo>
                  <a:cubicBezTo>
                    <a:pt x="640271" y="-5148"/>
                    <a:pt x="659035" y="-671"/>
                    <a:pt x="665321" y="4377"/>
                  </a:cubicBezTo>
                  <a:cubicBezTo>
                    <a:pt x="671608" y="9425"/>
                    <a:pt x="679704" y="27332"/>
                    <a:pt x="673418" y="104104"/>
                  </a:cubicBezTo>
                  <a:cubicBezTo>
                    <a:pt x="666464" y="192401"/>
                    <a:pt x="629984" y="226786"/>
                    <a:pt x="574834" y="292985"/>
                  </a:cubicBezTo>
                  <a:close/>
                </a:path>
              </a:pathLst>
            </a:custGeom>
            <a:solidFill>
              <a:srgbClr val="DBDBDB"/>
            </a:solidFill>
            <a:ln w="9525" cap="flat">
              <a:noFill/>
              <a:prstDash val="solid"/>
              <a:miter/>
            </a:ln>
          </p:spPr>
          <p:txBody>
            <a:bodyPr rtlCol="0" anchor="ctr"/>
            <a:lstStyle/>
            <a:p>
              <a:endParaRPr lang="zh-CN" altLang="en-US"/>
            </a:p>
          </p:txBody>
        </p:sp>
        <p:sp>
          <p:nvSpPr>
            <p:cNvPr id="101" name="任意多边形: 形状 100"/>
            <p:cNvSpPr/>
            <p:nvPr/>
          </p:nvSpPr>
          <p:spPr>
            <a:xfrm rot="21190573">
              <a:off x="6756784" y="2213555"/>
              <a:ext cx="94564" cy="85894"/>
            </a:xfrm>
            <a:custGeom>
              <a:avLst/>
              <a:gdLst>
                <a:gd name="connsiteX0" fmla="*/ 71438 w 71535"/>
                <a:gd name="connsiteY0" fmla="*/ 64976 h 64976"/>
                <a:gd name="connsiteX1" fmla="*/ 0 w 71535"/>
                <a:gd name="connsiteY1" fmla="*/ 4969 h 64976"/>
                <a:gd name="connsiteX2" fmla="*/ 61151 w 71535"/>
                <a:gd name="connsiteY2" fmla="*/ 4969 h 64976"/>
                <a:gd name="connsiteX3" fmla="*/ 71438 w 71535"/>
                <a:gd name="connsiteY3" fmla="*/ 64976 h 64976"/>
              </a:gdLst>
              <a:ahLst/>
              <a:cxnLst>
                <a:cxn ang="0">
                  <a:pos x="connsiteX0" y="connsiteY0"/>
                </a:cxn>
                <a:cxn ang="0">
                  <a:pos x="connsiteX1" y="connsiteY1"/>
                </a:cxn>
                <a:cxn ang="0">
                  <a:pos x="connsiteX2" y="connsiteY2"/>
                </a:cxn>
                <a:cxn ang="0">
                  <a:pos x="connsiteX3" y="connsiteY3"/>
                </a:cxn>
              </a:cxnLst>
              <a:rect l="l" t="t" r="r" b="b"/>
              <a:pathLst>
                <a:path w="71535" h="64976">
                  <a:moveTo>
                    <a:pt x="71438" y="64976"/>
                  </a:moveTo>
                  <a:lnTo>
                    <a:pt x="0" y="4969"/>
                  </a:lnTo>
                  <a:cubicBezTo>
                    <a:pt x="43148" y="-3509"/>
                    <a:pt x="56102" y="492"/>
                    <a:pt x="61151" y="4969"/>
                  </a:cubicBezTo>
                  <a:cubicBezTo>
                    <a:pt x="66199" y="9445"/>
                    <a:pt x="72390" y="21066"/>
                    <a:pt x="71438" y="64976"/>
                  </a:cubicBezTo>
                  <a:close/>
                </a:path>
              </a:pathLst>
            </a:custGeom>
            <a:solidFill>
              <a:srgbClr val="C7C7C7"/>
            </a:solidFill>
            <a:ln w="9525" cap="flat">
              <a:noFill/>
              <a:prstDash val="solid"/>
              <a:miter/>
            </a:ln>
          </p:spPr>
          <p:txBody>
            <a:bodyPr rtlCol="0" anchor="ctr"/>
            <a:lstStyle/>
            <a:p>
              <a:endParaRPr lang="zh-CN" altLang="en-US"/>
            </a:p>
          </p:txBody>
        </p:sp>
        <p:grpSp>
          <p:nvGrpSpPr>
            <p:cNvPr id="102" name="图形 2"/>
            <p:cNvGrpSpPr/>
            <p:nvPr/>
          </p:nvGrpSpPr>
          <p:grpSpPr>
            <a:xfrm rot="21190573">
              <a:off x="6060773" y="2261231"/>
              <a:ext cx="840094" cy="966508"/>
              <a:chOff x="14526099" y="-3631482"/>
              <a:chExt cx="635508" cy="731138"/>
            </a:xfrm>
            <a:solidFill>
              <a:srgbClr val="020100"/>
            </a:solidFill>
          </p:grpSpPr>
          <p:sp>
            <p:nvSpPr>
              <p:cNvPr id="103" name="任意多边形: 形状 102"/>
              <p:cNvSpPr/>
              <p:nvPr/>
            </p:nvSpPr>
            <p:spPr>
              <a:xfrm>
                <a:off x="15036353" y="-3615957"/>
                <a:ext cx="125253" cy="105156"/>
              </a:xfrm>
              <a:custGeom>
                <a:avLst/>
                <a:gdLst>
                  <a:gd name="connsiteX0" fmla="*/ 0 w 125253"/>
                  <a:gd name="connsiteY0" fmla="*/ 0 h 105156"/>
                  <a:gd name="connsiteX1" fmla="*/ 63341 w 125253"/>
                  <a:gd name="connsiteY1" fmla="*/ 51625 h 105156"/>
                  <a:gd name="connsiteX2" fmla="*/ 125254 w 125253"/>
                  <a:gd name="connsiteY2" fmla="*/ 105156 h 105156"/>
                  <a:gd name="connsiteX3" fmla="*/ 61817 w 125253"/>
                  <a:gd name="connsiteY3" fmla="*/ 53435 h 105156"/>
                  <a:gd name="connsiteX4" fmla="*/ 0 w 125253"/>
                  <a:gd name="connsiteY4" fmla="*/ 0 h 10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 h="105156">
                    <a:moveTo>
                      <a:pt x="0" y="0"/>
                    </a:moveTo>
                    <a:cubicBezTo>
                      <a:pt x="21527" y="16764"/>
                      <a:pt x="42291" y="34481"/>
                      <a:pt x="63341" y="51625"/>
                    </a:cubicBezTo>
                    <a:cubicBezTo>
                      <a:pt x="84392" y="68771"/>
                      <a:pt x="104966" y="86773"/>
                      <a:pt x="125254" y="105156"/>
                    </a:cubicBezTo>
                    <a:cubicBezTo>
                      <a:pt x="103727" y="88392"/>
                      <a:pt x="82963" y="70675"/>
                      <a:pt x="61817" y="53435"/>
                    </a:cubicBezTo>
                    <a:cubicBezTo>
                      <a:pt x="40672" y="36195"/>
                      <a:pt x="20193" y="18288"/>
                      <a:pt x="0" y="0"/>
                    </a:cubicBezTo>
                    <a:close/>
                  </a:path>
                </a:pathLst>
              </a:custGeom>
              <a:solidFill>
                <a:srgbClr val="020100"/>
              </a:solidFill>
              <a:ln w="9525" cap="flat">
                <a:noFill/>
                <a:prstDash val="solid"/>
                <a:miter/>
              </a:ln>
            </p:spPr>
            <p:txBody>
              <a:bodyPr rtlCol="0" anchor="ctr"/>
              <a:lstStyle/>
              <a:p>
                <a:endParaRPr lang="zh-CN" altLang="en-US"/>
              </a:p>
            </p:txBody>
          </p:sp>
          <p:sp>
            <p:nvSpPr>
              <p:cNvPr id="104" name="任意多边形: 形状 103"/>
              <p:cNvSpPr/>
              <p:nvPr/>
            </p:nvSpPr>
            <p:spPr>
              <a:xfrm>
                <a:off x="14926149" y="-3537280"/>
                <a:ext cx="177070" cy="148685"/>
              </a:xfrm>
              <a:custGeom>
                <a:avLst/>
                <a:gdLst>
                  <a:gd name="connsiteX0" fmla="*/ 0 w 177070"/>
                  <a:gd name="connsiteY0" fmla="*/ 0 h 148685"/>
                  <a:gd name="connsiteX1" fmla="*/ 89345 w 177070"/>
                  <a:gd name="connsiteY1" fmla="*/ 73438 h 148685"/>
                  <a:gd name="connsiteX2" fmla="*/ 177070 w 177070"/>
                  <a:gd name="connsiteY2" fmla="*/ 148685 h 148685"/>
                  <a:gd name="connsiteX3" fmla="*/ 87821 w 177070"/>
                  <a:gd name="connsiteY3" fmla="*/ 75248 h 148685"/>
                  <a:gd name="connsiteX4" fmla="*/ 0 w 177070"/>
                  <a:gd name="connsiteY4" fmla="*/ 0 h 14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70" h="148685">
                    <a:moveTo>
                      <a:pt x="0" y="0"/>
                    </a:moveTo>
                    <a:cubicBezTo>
                      <a:pt x="30194" y="24003"/>
                      <a:pt x="59531" y="48958"/>
                      <a:pt x="89345" y="73438"/>
                    </a:cubicBezTo>
                    <a:cubicBezTo>
                      <a:pt x="119158" y="97917"/>
                      <a:pt x="148209" y="123158"/>
                      <a:pt x="177070" y="148685"/>
                    </a:cubicBezTo>
                    <a:cubicBezTo>
                      <a:pt x="146876" y="124682"/>
                      <a:pt x="117539" y="99727"/>
                      <a:pt x="87821" y="75248"/>
                    </a:cubicBezTo>
                    <a:cubicBezTo>
                      <a:pt x="58103" y="50768"/>
                      <a:pt x="28861" y="25527"/>
                      <a:pt x="0" y="0"/>
                    </a:cubicBezTo>
                    <a:close/>
                  </a:path>
                </a:pathLst>
              </a:custGeom>
              <a:solidFill>
                <a:srgbClr val="020100"/>
              </a:solidFill>
              <a:ln w="9525" cap="flat">
                <a:noFill/>
                <a:prstDash val="solid"/>
                <a:miter/>
              </a:ln>
            </p:spPr>
            <p:txBody>
              <a:bodyPr rtlCol="0" anchor="ctr"/>
              <a:lstStyle/>
              <a:p>
                <a:endParaRPr lang="zh-CN" altLang="en-US"/>
              </a:p>
            </p:txBody>
          </p:sp>
          <p:sp>
            <p:nvSpPr>
              <p:cNvPr id="143" name="任意多边形: 形状 142"/>
              <p:cNvSpPr/>
              <p:nvPr/>
            </p:nvSpPr>
            <p:spPr>
              <a:xfrm>
                <a:off x="14950342" y="-3563474"/>
                <a:ext cx="174402" cy="146494"/>
              </a:xfrm>
              <a:custGeom>
                <a:avLst/>
                <a:gdLst>
                  <a:gd name="connsiteX0" fmla="*/ 0 w 174402"/>
                  <a:gd name="connsiteY0" fmla="*/ 0 h 146494"/>
                  <a:gd name="connsiteX1" fmla="*/ 87916 w 174402"/>
                  <a:gd name="connsiteY1" fmla="*/ 72295 h 146494"/>
                  <a:gd name="connsiteX2" fmla="*/ 174403 w 174402"/>
                  <a:gd name="connsiteY2" fmla="*/ 146495 h 146494"/>
                  <a:gd name="connsiteX3" fmla="*/ 86392 w 174402"/>
                  <a:gd name="connsiteY3" fmla="*/ 74200 h 146494"/>
                  <a:gd name="connsiteX4" fmla="*/ 0 w 174402"/>
                  <a:gd name="connsiteY4" fmla="*/ 0 h 146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02" h="146494">
                    <a:moveTo>
                      <a:pt x="0" y="0"/>
                    </a:moveTo>
                    <a:cubicBezTo>
                      <a:pt x="29718" y="23622"/>
                      <a:pt x="58579" y="48292"/>
                      <a:pt x="87916" y="72295"/>
                    </a:cubicBezTo>
                    <a:cubicBezTo>
                      <a:pt x="117253" y="96298"/>
                      <a:pt x="145923" y="121253"/>
                      <a:pt x="174403" y="146495"/>
                    </a:cubicBezTo>
                    <a:cubicBezTo>
                      <a:pt x="144589" y="122873"/>
                      <a:pt x="115729" y="98203"/>
                      <a:pt x="86392" y="74200"/>
                    </a:cubicBezTo>
                    <a:cubicBezTo>
                      <a:pt x="57055" y="50197"/>
                      <a:pt x="28385" y="25241"/>
                      <a:pt x="0" y="0"/>
                    </a:cubicBezTo>
                    <a:close/>
                  </a:path>
                </a:pathLst>
              </a:custGeom>
              <a:solidFill>
                <a:srgbClr val="020100"/>
              </a:solidFill>
              <a:ln w="9525" cap="flat">
                <a:noFill/>
                <a:prstDash val="solid"/>
                <a:miter/>
              </a:ln>
            </p:spPr>
            <p:txBody>
              <a:bodyPr rtlCol="0" anchor="ctr"/>
              <a:lstStyle/>
              <a:p>
                <a:endParaRPr lang="zh-CN" altLang="en-US"/>
              </a:p>
            </p:txBody>
          </p:sp>
          <p:sp>
            <p:nvSpPr>
              <p:cNvPr id="144" name="任意多边形: 形状 143"/>
              <p:cNvSpPr/>
              <p:nvPr/>
            </p:nvSpPr>
            <p:spPr>
              <a:xfrm>
                <a:off x="14837566" y="-3431743"/>
                <a:ext cx="177069" cy="148685"/>
              </a:xfrm>
              <a:custGeom>
                <a:avLst/>
                <a:gdLst>
                  <a:gd name="connsiteX0" fmla="*/ 0 w 177069"/>
                  <a:gd name="connsiteY0" fmla="*/ 0 h 148685"/>
                  <a:gd name="connsiteX1" fmla="*/ 89345 w 177069"/>
                  <a:gd name="connsiteY1" fmla="*/ 73438 h 148685"/>
                  <a:gd name="connsiteX2" fmla="*/ 177070 w 177069"/>
                  <a:gd name="connsiteY2" fmla="*/ 148685 h 148685"/>
                  <a:gd name="connsiteX3" fmla="*/ 87725 w 177069"/>
                  <a:gd name="connsiteY3" fmla="*/ 75247 h 148685"/>
                  <a:gd name="connsiteX4" fmla="*/ 0 w 177069"/>
                  <a:gd name="connsiteY4" fmla="*/ 0 h 14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69" h="148685">
                    <a:moveTo>
                      <a:pt x="0" y="0"/>
                    </a:moveTo>
                    <a:cubicBezTo>
                      <a:pt x="30194" y="24003"/>
                      <a:pt x="59531" y="48958"/>
                      <a:pt x="89345" y="73438"/>
                    </a:cubicBezTo>
                    <a:cubicBezTo>
                      <a:pt x="119158" y="97917"/>
                      <a:pt x="148209" y="123063"/>
                      <a:pt x="177070" y="148685"/>
                    </a:cubicBezTo>
                    <a:cubicBezTo>
                      <a:pt x="146876" y="124682"/>
                      <a:pt x="117538" y="99631"/>
                      <a:pt x="87725" y="75247"/>
                    </a:cubicBezTo>
                    <a:cubicBezTo>
                      <a:pt x="57912" y="50863"/>
                      <a:pt x="28861" y="25527"/>
                      <a:pt x="0" y="0"/>
                    </a:cubicBezTo>
                    <a:close/>
                  </a:path>
                </a:pathLst>
              </a:custGeom>
              <a:solidFill>
                <a:srgbClr val="020100"/>
              </a:solidFill>
              <a:ln w="9525" cap="flat">
                <a:noFill/>
                <a:prstDash val="solid"/>
                <a:miter/>
              </a:ln>
            </p:spPr>
            <p:txBody>
              <a:bodyPr rtlCol="0" anchor="ctr"/>
              <a:lstStyle/>
              <a:p>
                <a:endParaRPr lang="zh-CN" altLang="en-US"/>
              </a:p>
            </p:txBody>
          </p:sp>
          <p:sp>
            <p:nvSpPr>
              <p:cNvPr id="145" name="任意多边形: 形状 144"/>
              <p:cNvSpPr/>
              <p:nvPr/>
            </p:nvSpPr>
            <p:spPr>
              <a:xfrm>
                <a:off x="14748984" y="-3326301"/>
                <a:ext cx="177069" cy="148685"/>
              </a:xfrm>
              <a:custGeom>
                <a:avLst/>
                <a:gdLst>
                  <a:gd name="connsiteX0" fmla="*/ 0 w 177069"/>
                  <a:gd name="connsiteY0" fmla="*/ 0 h 148685"/>
                  <a:gd name="connsiteX1" fmla="*/ 89249 w 177069"/>
                  <a:gd name="connsiteY1" fmla="*/ 73438 h 148685"/>
                  <a:gd name="connsiteX2" fmla="*/ 177070 w 177069"/>
                  <a:gd name="connsiteY2" fmla="*/ 148685 h 148685"/>
                  <a:gd name="connsiteX3" fmla="*/ 87725 w 177069"/>
                  <a:gd name="connsiteY3" fmla="*/ 75248 h 148685"/>
                  <a:gd name="connsiteX4" fmla="*/ 0 w 177069"/>
                  <a:gd name="connsiteY4" fmla="*/ 0 h 14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69" h="148685">
                    <a:moveTo>
                      <a:pt x="0" y="0"/>
                    </a:moveTo>
                    <a:cubicBezTo>
                      <a:pt x="30194" y="24003"/>
                      <a:pt x="59531" y="49054"/>
                      <a:pt x="89249" y="73438"/>
                    </a:cubicBezTo>
                    <a:cubicBezTo>
                      <a:pt x="118967" y="97822"/>
                      <a:pt x="148209" y="123158"/>
                      <a:pt x="177070" y="148685"/>
                    </a:cubicBezTo>
                    <a:cubicBezTo>
                      <a:pt x="146875" y="124682"/>
                      <a:pt x="117538" y="99727"/>
                      <a:pt x="87725" y="75248"/>
                    </a:cubicBezTo>
                    <a:cubicBezTo>
                      <a:pt x="57912" y="50768"/>
                      <a:pt x="28861" y="25622"/>
                      <a:pt x="0" y="0"/>
                    </a:cubicBezTo>
                    <a:close/>
                  </a:path>
                </a:pathLst>
              </a:custGeom>
              <a:solidFill>
                <a:srgbClr val="020100"/>
              </a:solidFill>
              <a:ln w="9525" cap="flat">
                <a:noFill/>
                <a:prstDash val="solid"/>
                <a:miter/>
              </a:ln>
            </p:spPr>
            <p:txBody>
              <a:bodyPr rtlCol="0" anchor="ctr"/>
              <a:lstStyle/>
              <a:p>
                <a:endParaRPr lang="zh-CN" altLang="en-US"/>
              </a:p>
            </p:txBody>
          </p:sp>
          <p:sp>
            <p:nvSpPr>
              <p:cNvPr id="146" name="任意多边形: 形状 145"/>
              <p:cNvSpPr/>
              <p:nvPr/>
            </p:nvSpPr>
            <p:spPr>
              <a:xfrm>
                <a:off x="14660401" y="-3220764"/>
                <a:ext cx="176974" cy="148685"/>
              </a:xfrm>
              <a:custGeom>
                <a:avLst/>
                <a:gdLst>
                  <a:gd name="connsiteX0" fmla="*/ 0 w 176974"/>
                  <a:gd name="connsiteY0" fmla="*/ 0 h 148685"/>
                  <a:gd name="connsiteX1" fmla="*/ 89249 w 176974"/>
                  <a:gd name="connsiteY1" fmla="*/ 73438 h 148685"/>
                  <a:gd name="connsiteX2" fmla="*/ 176975 w 176974"/>
                  <a:gd name="connsiteY2" fmla="*/ 148685 h 148685"/>
                  <a:gd name="connsiteX3" fmla="*/ 87725 w 176974"/>
                  <a:gd name="connsiteY3" fmla="*/ 75248 h 148685"/>
                  <a:gd name="connsiteX4" fmla="*/ 0 w 176974"/>
                  <a:gd name="connsiteY4" fmla="*/ 0 h 14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74" h="148685">
                    <a:moveTo>
                      <a:pt x="0" y="0"/>
                    </a:moveTo>
                    <a:cubicBezTo>
                      <a:pt x="30099" y="24003"/>
                      <a:pt x="59436" y="48958"/>
                      <a:pt x="89249" y="73438"/>
                    </a:cubicBezTo>
                    <a:cubicBezTo>
                      <a:pt x="119063" y="97917"/>
                      <a:pt x="148209" y="123063"/>
                      <a:pt x="176975" y="148685"/>
                    </a:cubicBezTo>
                    <a:cubicBezTo>
                      <a:pt x="146876" y="124682"/>
                      <a:pt x="117538" y="99727"/>
                      <a:pt x="87725" y="75248"/>
                    </a:cubicBezTo>
                    <a:cubicBezTo>
                      <a:pt x="57912" y="50768"/>
                      <a:pt x="28861" y="25527"/>
                      <a:pt x="0" y="0"/>
                    </a:cubicBezTo>
                    <a:close/>
                  </a:path>
                </a:pathLst>
              </a:custGeom>
              <a:solidFill>
                <a:srgbClr val="020100"/>
              </a:solidFill>
              <a:ln w="9525" cap="flat">
                <a:noFill/>
                <a:prstDash val="solid"/>
                <a:miter/>
              </a:ln>
            </p:spPr>
            <p:txBody>
              <a:bodyPr rtlCol="0" anchor="ctr"/>
              <a:lstStyle/>
              <a:p>
                <a:endParaRPr lang="zh-CN" altLang="en-US"/>
              </a:p>
            </p:txBody>
          </p:sp>
          <p:sp>
            <p:nvSpPr>
              <p:cNvPr id="147" name="任意多边形: 形状 146"/>
              <p:cNvSpPr/>
              <p:nvPr/>
            </p:nvSpPr>
            <p:spPr>
              <a:xfrm>
                <a:off x="14571819" y="-3115227"/>
                <a:ext cx="176974" cy="148590"/>
              </a:xfrm>
              <a:custGeom>
                <a:avLst/>
                <a:gdLst>
                  <a:gd name="connsiteX0" fmla="*/ 0 w 176974"/>
                  <a:gd name="connsiteY0" fmla="*/ 0 h 148590"/>
                  <a:gd name="connsiteX1" fmla="*/ 89249 w 176974"/>
                  <a:gd name="connsiteY1" fmla="*/ 73342 h 148590"/>
                  <a:gd name="connsiteX2" fmla="*/ 176974 w 176974"/>
                  <a:gd name="connsiteY2" fmla="*/ 148590 h 148590"/>
                  <a:gd name="connsiteX3" fmla="*/ 87725 w 176974"/>
                  <a:gd name="connsiteY3" fmla="*/ 75247 h 148590"/>
                  <a:gd name="connsiteX4" fmla="*/ 0 w 176974"/>
                  <a:gd name="connsiteY4" fmla="*/ 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74" h="148590">
                    <a:moveTo>
                      <a:pt x="0" y="0"/>
                    </a:moveTo>
                    <a:cubicBezTo>
                      <a:pt x="30099" y="24003"/>
                      <a:pt x="59436" y="48958"/>
                      <a:pt x="89249" y="73342"/>
                    </a:cubicBezTo>
                    <a:cubicBezTo>
                      <a:pt x="119063" y="97726"/>
                      <a:pt x="148114" y="123063"/>
                      <a:pt x="176974" y="148590"/>
                    </a:cubicBezTo>
                    <a:cubicBezTo>
                      <a:pt x="146780" y="124682"/>
                      <a:pt x="117443" y="99632"/>
                      <a:pt x="87725" y="75247"/>
                    </a:cubicBezTo>
                    <a:cubicBezTo>
                      <a:pt x="58007" y="50863"/>
                      <a:pt x="28765" y="25527"/>
                      <a:pt x="0" y="0"/>
                    </a:cubicBezTo>
                    <a:close/>
                  </a:path>
                </a:pathLst>
              </a:custGeom>
              <a:solidFill>
                <a:srgbClr val="020100"/>
              </a:solidFill>
              <a:ln w="9525" cap="flat">
                <a:noFill/>
                <a:prstDash val="solid"/>
                <a:miter/>
              </a:ln>
            </p:spPr>
            <p:txBody>
              <a:bodyPr rtlCol="0" anchor="ctr"/>
              <a:lstStyle/>
              <a:p>
                <a:endParaRPr lang="zh-CN" altLang="en-US"/>
              </a:p>
            </p:txBody>
          </p:sp>
          <p:sp>
            <p:nvSpPr>
              <p:cNvPr id="148" name="任意多边形: 形状 147"/>
              <p:cNvSpPr/>
              <p:nvPr/>
            </p:nvSpPr>
            <p:spPr>
              <a:xfrm>
                <a:off x="15031291" y="-3609019"/>
                <a:ext cx="6887" cy="6929"/>
              </a:xfrm>
              <a:custGeom>
                <a:avLst/>
                <a:gdLst>
                  <a:gd name="connsiteX0" fmla="*/ 6110 w 6887"/>
                  <a:gd name="connsiteY0" fmla="*/ 5446 h 6929"/>
                  <a:gd name="connsiteX1" fmla="*/ 1490 w 6887"/>
                  <a:gd name="connsiteY1" fmla="*/ 6369 h 6929"/>
                  <a:gd name="connsiteX2" fmla="*/ 557 w 6887"/>
                  <a:gd name="connsiteY2" fmla="*/ 1750 h 6929"/>
                  <a:gd name="connsiteX3" fmla="*/ 1062 w 6887"/>
                  <a:gd name="connsiteY3" fmla="*/ 1159 h 6929"/>
                  <a:gd name="connsiteX4" fmla="*/ 5901 w 6887"/>
                  <a:gd name="connsiteY4" fmla="*/ 854 h 6929"/>
                  <a:gd name="connsiteX5" fmla="*/ 6205 w 6887"/>
                  <a:gd name="connsiteY5" fmla="*/ 1159 h 6929"/>
                  <a:gd name="connsiteX6" fmla="*/ 6110 w 6887"/>
                  <a:gd name="connsiteY6" fmla="*/ 5446 h 6929"/>
                  <a:gd name="connsiteX7" fmla="*/ 6110 w 6887"/>
                  <a:gd name="connsiteY7" fmla="*/ 5446 h 6929"/>
                  <a:gd name="connsiteX8" fmla="*/ 5939 w 6887"/>
                  <a:gd name="connsiteY8" fmla="*/ 2350 h 6929"/>
                  <a:gd name="connsiteX9" fmla="*/ 5443 w 6887"/>
                  <a:gd name="connsiteY9" fmla="*/ 2017 h 6929"/>
                  <a:gd name="connsiteX10" fmla="*/ 2872 w 6887"/>
                  <a:gd name="connsiteY10" fmla="*/ 2683 h 6929"/>
                  <a:gd name="connsiteX11" fmla="*/ 2872 w 6887"/>
                  <a:gd name="connsiteY11" fmla="*/ 5255 h 6929"/>
                  <a:gd name="connsiteX12" fmla="*/ 5948 w 6887"/>
                  <a:gd name="connsiteY12" fmla="*/ 5588 h 6929"/>
                  <a:gd name="connsiteX13" fmla="*/ 6110 w 6887"/>
                  <a:gd name="connsiteY13" fmla="*/ 5446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87" h="6929">
                    <a:moveTo>
                      <a:pt x="6110" y="5446"/>
                    </a:moveTo>
                    <a:cubicBezTo>
                      <a:pt x="5091" y="6979"/>
                      <a:pt x="3024" y="7389"/>
                      <a:pt x="1490" y="6369"/>
                    </a:cubicBezTo>
                    <a:cubicBezTo>
                      <a:pt x="-43" y="5350"/>
                      <a:pt x="-462" y="3283"/>
                      <a:pt x="557" y="1750"/>
                    </a:cubicBezTo>
                    <a:cubicBezTo>
                      <a:pt x="709" y="1531"/>
                      <a:pt x="871" y="1340"/>
                      <a:pt x="1062" y="1159"/>
                    </a:cubicBezTo>
                    <a:cubicBezTo>
                      <a:pt x="2319" y="-260"/>
                      <a:pt x="4481" y="-393"/>
                      <a:pt x="5901" y="854"/>
                    </a:cubicBezTo>
                    <a:cubicBezTo>
                      <a:pt x="6005" y="950"/>
                      <a:pt x="6110" y="1054"/>
                      <a:pt x="6205" y="1159"/>
                    </a:cubicBezTo>
                    <a:cubicBezTo>
                      <a:pt x="7148" y="2445"/>
                      <a:pt x="7110" y="4207"/>
                      <a:pt x="6110" y="5446"/>
                    </a:cubicBezTo>
                    <a:close/>
                    <a:moveTo>
                      <a:pt x="6110" y="5446"/>
                    </a:moveTo>
                    <a:cubicBezTo>
                      <a:pt x="6920" y="4541"/>
                      <a:pt x="6843" y="3159"/>
                      <a:pt x="5939" y="2350"/>
                    </a:cubicBezTo>
                    <a:cubicBezTo>
                      <a:pt x="5796" y="2216"/>
                      <a:pt x="5624" y="2102"/>
                      <a:pt x="5443" y="2017"/>
                    </a:cubicBezTo>
                    <a:cubicBezTo>
                      <a:pt x="4538" y="1559"/>
                      <a:pt x="3434" y="1845"/>
                      <a:pt x="2872" y="2683"/>
                    </a:cubicBezTo>
                    <a:cubicBezTo>
                      <a:pt x="2243" y="3426"/>
                      <a:pt x="2243" y="4512"/>
                      <a:pt x="2872" y="5255"/>
                    </a:cubicBezTo>
                    <a:cubicBezTo>
                      <a:pt x="3633" y="6198"/>
                      <a:pt x="5015" y="6341"/>
                      <a:pt x="5948" y="5588"/>
                    </a:cubicBezTo>
                    <a:cubicBezTo>
                      <a:pt x="6005" y="5541"/>
                      <a:pt x="6062" y="5493"/>
                      <a:pt x="6110" y="5446"/>
                    </a:cubicBezTo>
                    <a:close/>
                  </a:path>
                </a:pathLst>
              </a:custGeom>
              <a:solidFill>
                <a:srgbClr val="020100"/>
              </a:solidFill>
              <a:ln w="9525" cap="flat">
                <a:noFill/>
                <a:prstDash val="solid"/>
                <a:miter/>
              </a:ln>
            </p:spPr>
            <p:txBody>
              <a:bodyPr rtlCol="0" anchor="ctr"/>
              <a:lstStyle/>
              <a:p>
                <a:endParaRPr lang="zh-CN" altLang="en-US"/>
              </a:p>
            </p:txBody>
          </p:sp>
          <p:sp>
            <p:nvSpPr>
              <p:cNvPr id="149" name="任意多边形: 形状 148"/>
              <p:cNvSpPr/>
              <p:nvPr/>
            </p:nvSpPr>
            <p:spPr>
              <a:xfrm>
                <a:off x="15054745" y="-3589589"/>
                <a:ext cx="6674" cy="6647"/>
              </a:xfrm>
              <a:custGeom>
                <a:avLst/>
                <a:gdLst>
                  <a:gd name="connsiteX0" fmla="*/ 5896 w 6674"/>
                  <a:gd name="connsiteY0" fmla="*/ 5446 h 6647"/>
                  <a:gd name="connsiteX1" fmla="*/ 1610 w 6674"/>
                  <a:gd name="connsiteY1" fmla="*/ 6208 h 6647"/>
                  <a:gd name="connsiteX2" fmla="*/ 524 w 6674"/>
                  <a:gd name="connsiteY2" fmla="*/ 1483 h 6647"/>
                  <a:gd name="connsiteX3" fmla="*/ 753 w 6674"/>
                  <a:gd name="connsiteY3" fmla="*/ 1159 h 6647"/>
                  <a:gd name="connsiteX4" fmla="*/ 5592 w 6674"/>
                  <a:gd name="connsiteY4" fmla="*/ 854 h 6647"/>
                  <a:gd name="connsiteX5" fmla="*/ 5896 w 6674"/>
                  <a:gd name="connsiteY5" fmla="*/ 1159 h 6647"/>
                  <a:gd name="connsiteX6" fmla="*/ 5896 w 6674"/>
                  <a:gd name="connsiteY6" fmla="*/ 5446 h 6647"/>
                  <a:gd name="connsiteX7" fmla="*/ 5896 w 6674"/>
                  <a:gd name="connsiteY7" fmla="*/ 5446 h 6647"/>
                  <a:gd name="connsiteX8" fmla="*/ 5544 w 6674"/>
                  <a:gd name="connsiteY8" fmla="*/ 2369 h 6647"/>
                  <a:gd name="connsiteX9" fmla="*/ 5134 w 6674"/>
                  <a:gd name="connsiteY9" fmla="*/ 2112 h 6647"/>
                  <a:gd name="connsiteX10" fmla="*/ 2563 w 6674"/>
                  <a:gd name="connsiteY10" fmla="*/ 2683 h 6647"/>
                  <a:gd name="connsiteX11" fmla="*/ 2563 w 6674"/>
                  <a:gd name="connsiteY11" fmla="*/ 5350 h 6647"/>
                  <a:gd name="connsiteX12" fmla="*/ 5792 w 6674"/>
                  <a:gd name="connsiteY12" fmla="*/ 5550 h 6647"/>
                  <a:gd name="connsiteX13" fmla="*/ 5896 w 6674"/>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4" h="6647">
                    <a:moveTo>
                      <a:pt x="5896" y="5446"/>
                    </a:moveTo>
                    <a:cubicBezTo>
                      <a:pt x="4830" y="6693"/>
                      <a:pt x="3039" y="7008"/>
                      <a:pt x="1610" y="6208"/>
                    </a:cubicBezTo>
                    <a:cubicBezTo>
                      <a:pt x="10" y="5198"/>
                      <a:pt x="-485" y="3083"/>
                      <a:pt x="524" y="1483"/>
                    </a:cubicBezTo>
                    <a:cubicBezTo>
                      <a:pt x="591" y="1369"/>
                      <a:pt x="667" y="1264"/>
                      <a:pt x="753" y="1159"/>
                    </a:cubicBezTo>
                    <a:cubicBezTo>
                      <a:pt x="2010" y="-260"/>
                      <a:pt x="4172" y="-393"/>
                      <a:pt x="5592" y="854"/>
                    </a:cubicBezTo>
                    <a:cubicBezTo>
                      <a:pt x="5696" y="950"/>
                      <a:pt x="5801" y="1054"/>
                      <a:pt x="5896" y="1159"/>
                    </a:cubicBezTo>
                    <a:cubicBezTo>
                      <a:pt x="6935" y="2398"/>
                      <a:pt x="6935" y="4207"/>
                      <a:pt x="5896" y="5446"/>
                    </a:cubicBezTo>
                    <a:close/>
                    <a:moveTo>
                      <a:pt x="5896" y="5446"/>
                    </a:moveTo>
                    <a:cubicBezTo>
                      <a:pt x="6649" y="4493"/>
                      <a:pt x="6487" y="3121"/>
                      <a:pt x="5544" y="2369"/>
                    </a:cubicBezTo>
                    <a:cubicBezTo>
                      <a:pt x="5420" y="2264"/>
                      <a:pt x="5277" y="2178"/>
                      <a:pt x="5134" y="2112"/>
                    </a:cubicBezTo>
                    <a:cubicBezTo>
                      <a:pt x="4249" y="1674"/>
                      <a:pt x="3182" y="1912"/>
                      <a:pt x="2563" y="2683"/>
                    </a:cubicBezTo>
                    <a:cubicBezTo>
                      <a:pt x="1962" y="3474"/>
                      <a:pt x="1962" y="4560"/>
                      <a:pt x="2563" y="5350"/>
                    </a:cubicBezTo>
                    <a:cubicBezTo>
                      <a:pt x="3401" y="6293"/>
                      <a:pt x="4849" y="6379"/>
                      <a:pt x="5792" y="5550"/>
                    </a:cubicBezTo>
                    <a:cubicBezTo>
                      <a:pt x="5830" y="5512"/>
                      <a:pt x="5858" y="5484"/>
                      <a:pt x="5896" y="5446"/>
                    </a:cubicBezTo>
                    <a:close/>
                  </a:path>
                </a:pathLst>
              </a:custGeom>
              <a:solidFill>
                <a:srgbClr val="020100"/>
              </a:solidFill>
              <a:ln w="9525" cap="flat">
                <a:noFill/>
                <a:prstDash val="solid"/>
                <a:miter/>
              </a:ln>
            </p:spPr>
            <p:txBody>
              <a:bodyPr rtlCol="0" anchor="ctr"/>
              <a:lstStyle/>
              <a:p>
                <a:endParaRPr lang="zh-CN" altLang="en-US"/>
              </a:p>
            </p:txBody>
          </p:sp>
          <p:sp>
            <p:nvSpPr>
              <p:cNvPr id="150" name="任意多边形: 形状 149"/>
              <p:cNvSpPr/>
              <p:nvPr/>
            </p:nvSpPr>
            <p:spPr>
              <a:xfrm>
                <a:off x="15077677" y="-3570062"/>
                <a:ext cx="6908" cy="6929"/>
              </a:xfrm>
              <a:custGeom>
                <a:avLst/>
                <a:gdLst>
                  <a:gd name="connsiteX0" fmla="*/ 6110 w 6908"/>
                  <a:gd name="connsiteY0" fmla="*/ 5446 h 6929"/>
                  <a:gd name="connsiteX1" fmla="*/ 1490 w 6908"/>
                  <a:gd name="connsiteY1" fmla="*/ 6369 h 6929"/>
                  <a:gd name="connsiteX2" fmla="*/ 557 w 6908"/>
                  <a:gd name="connsiteY2" fmla="*/ 1750 h 6929"/>
                  <a:gd name="connsiteX3" fmla="*/ 1062 w 6908"/>
                  <a:gd name="connsiteY3" fmla="*/ 1159 h 6929"/>
                  <a:gd name="connsiteX4" fmla="*/ 5901 w 6908"/>
                  <a:gd name="connsiteY4" fmla="*/ 854 h 6929"/>
                  <a:gd name="connsiteX5" fmla="*/ 6205 w 6908"/>
                  <a:gd name="connsiteY5" fmla="*/ 1159 h 6929"/>
                  <a:gd name="connsiteX6" fmla="*/ 6110 w 6908"/>
                  <a:gd name="connsiteY6" fmla="*/ 5446 h 6929"/>
                  <a:gd name="connsiteX7" fmla="*/ 6110 w 6908"/>
                  <a:gd name="connsiteY7" fmla="*/ 5446 h 6929"/>
                  <a:gd name="connsiteX8" fmla="*/ 5939 w 6908"/>
                  <a:gd name="connsiteY8" fmla="*/ 2350 h 6929"/>
                  <a:gd name="connsiteX9" fmla="*/ 5443 w 6908"/>
                  <a:gd name="connsiteY9" fmla="*/ 2017 h 6929"/>
                  <a:gd name="connsiteX10" fmla="*/ 2872 w 6908"/>
                  <a:gd name="connsiteY10" fmla="*/ 2683 h 6929"/>
                  <a:gd name="connsiteX11" fmla="*/ 2872 w 6908"/>
                  <a:gd name="connsiteY11" fmla="*/ 5255 h 6929"/>
                  <a:gd name="connsiteX12" fmla="*/ 5948 w 6908"/>
                  <a:gd name="connsiteY12" fmla="*/ 5588 h 6929"/>
                  <a:gd name="connsiteX13" fmla="*/ 6110 w 6908"/>
                  <a:gd name="connsiteY13" fmla="*/ 5446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8" h="6929">
                    <a:moveTo>
                      <a:pt x="6110" y="5446"/>
                    </a:moveTo>
                    <a:cubicBezTo>
                      <a:pt x="5091" y="6979"/>
                      <a:pt x="3024" y="7389"/>
                      <a:pt x="1490" y="6369"/>
                    </a:cubicBezTo>
                    <a:cubicBezTo>
                      <a:pt x="-43" y="5350"/>
                      <a:pt x="-462" y="3283"/>
                      <a:pt x="557" y="1750"/>
                    </a:cubicBezTo>
                    <a:cubicBezTo>
                      <a:pt x="709" y="1531"/>
                      <a:pt x="871" y="1340"/>
                      <a:pt x="1062" y="1159"/>
                    </a:cubicBezTo>
                    <a:cubicBezTo>
                      <a:pt x="2319" y="-260"/>
                      <a:pt x="4481" y="-393"/>
                      <a:pt x="5901" y="854"/>
                    </a:cubicBezTo>
                    <a:cubicBezTo>
                      <a:pt x="6005" y="950"/>
                      <a:pt x="6110" y="1054"/>
                      <a:pt x="6205" y="1159"/>
                    </a:cubicBezTo>
                    <a:cubicBezTo>
                      <a:pt x="7177" y="2436"/>
                      <a:pt x="7139" y="4217"/>
                      <a:pt x="6110" y="5446"/>
                    </a:cubicBezTo>
                    <a:close/>
                    <a:moveTo>
                      <a:pt x="6110" y="5446"/>
                    </a:moveTo>
                    <a:cubicBezTo>
                      <a:pt x="6920" y="4541"/>
                      <a:pt x="6843" y="3160"/>
                      <a:pt x="5939" y="2350"/>
                    </a:cubicBezTo>
                    <a:cubicBezTo>
                      <a:pt x="5786" y="2217"/>
                      <a:pt x="5624" y="2102"/>
                      <a:pt x="5443" y="2017"/>
                    </a:cubicBezTo>
                    <a:cubicBezTo>
                      <a:pt x="4538" y="1559"/>
                      <a:pt x="3434" y="1845"/>
                      <a:pt x="2872" y="2683"/>
                    </a:cubicBezTo>
                    <a:cubicBezTo>
                      <a:pt x="2243" y="3426"/>
                      <a:pt x="2243" y="4512"/>
                      <a:pt x="2872" y="5255"/>
                    </a:cubicBezTo>
                    <a:cubicBezTo>
                      <a:pt x="3633" y="6198"/>
                      <a:pt x="5015" y="6341"/>
                      <a:pt x="5948" y="5588"/>
                    </a:cubicBezTo>
                    <a:cubicBezTo>
                      <a:pt x="6005" y="5541"/>
                      <a:pt x="6062" y="5493"/>
                      <a:pt x="6110" y="5446"/>
                    </a:cubicBezTo>
                    <a:close/>
                  </a:path>
                </a:pathLst>
              </a:custGeom>
              <a:solidFill>
                <a:srgbClr val="020100"/>
              </a:solidFill>
              <a:ln w="9525" cap="flat">
                <a:noFill/>
                <a:prstDash val="solid"/>
                <a:miter/>
              </a:ln>
            </p:spPr>
            <p:txBody>
              <a:bodyPr rtlCol="0" anchor="ctr"/>
              <a:lstStyle/>
              <a:p>
                <a:endParaRPr lang="zh-CN" altLang="en-US"/>
              </a:p>
            </p:txBody>
          </p:sp>
          <p:sp>
            <p:nvSpPr>
              <p:cNvPr id="151" name="任意多边形: 形状 150"/>
              <p:cNvSpPr/>
              <p:nvPr/>
            </p:nvSpPr>
            <p:spPr>
              <a:xfrm>
                <a:off x="15100763" y="-3550661"/>
                <a:ext cx="6663" cy="6664"/>
              </a:xfrm>
              <a:custGeom>
                <a:avLst/>
                <a:gdLst>
                  <a:gd name="connsiteX0" fmla="*/ 5885 w 6663"/>
                  <a:gd name="connsiteY0" fmla="*/ 5475 h 6664"/>
                  <a:gd name="connsiteX1" fmla="*/ 1189 w 6663"/>
                  <a:gd name="connsiteY1" fmla="*/ 5885 h 6664"/>
                  <a:gd name="connsiteX2" fmla="*/ 779 w 6663"/>
                  <a:gd name="connsiteY2" fmla="*/ 1189 h 6664"/>
                  <a:gd name="connsiteX3" fmla="*/ 5475 w 6663"/>
                  <a:gd name="connsiteY3" fmla="*/ 779 h 6664"/>
                  <a:gd name="connsiteX4" fmla="*/ 5885 w 6663"/>
                  <a:gd name="connsiteY4" fmla="*/ 1189 h 6664"/>
                  <a:gd name="connsiteX5" fmla="*/ 5885 w 6663"/>
                  <a:gd name="connsiteY5" fmla="*/ 5475 h 6664"/>
                  <a:gd name="connsiteX6" fmla="*/ 5885 w 6663"/>
                  <a:gd name="connsiteY6" fmla="*/ 5475 h 6664"/>
                  <a:gd name="connsiteX7" fmla="*/ 5532 w 6663"/>
                  <a:gd name="connsiteY7" fmla="*/ 2399 h 6664"/>
                  <a:gd name="connsiteX8" fmla="*/ 5123 w 6663"/>
                  <a:gd name="connsiteY8" fmla="*/ 2141 h 6664"/>
                  <a:gd name="connsiteX9" fmla="*/ 2551 w 6663"/>
                  <a:gd name="connsiteY9" fmla="*/ 2713 h 6664"/>
                  <a:gd name="connsiteX10" fmla="*/ 2551 w 6663"/>
                  <a:gd name="connsiteY10" fmla="*/ 5380 h 6664"/>
                  <a:gd name="connsiteX11" fmla="*/ 5780 w 6663"/>
                  <a:gd name="connsiteY11" fmla="*/ 5580 h 6664"/>
                  <a:gd name="connsiteX12" fmla="*/ 5885 w 6663"/>
                  <a:gd name="connsiteY12" fmla="*/ 5475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3" h="6664">
                    <a:moveTo>
                      <a:pt x="5885" y="5475"/>
                    </a:moveTo>
                    <a:cubicBezTo>
                      <a:pt x="4704" y="6885"/>
                      <a:pt x="2599" y="7066"/>
                      <a:pt x="1189" y="5885"/>
                    </a:cubicBezTo>
                    <a:cubicBezTo>
                      <a:pt x="-221" y="4704"/>
                      <a:pt x="-402" y="2599"/>
                      <a:pt x="779" y="1189"/>
                    </a:cubicBezTo>
                    <a:cubicBezTo>
                      <a:pt x="1961" y="-221"/>
                      <a:pt x="4065" y="-402"/>
                      <a:pt x="5475" y="779"/>
                    </a:cubicBezTo>
                    <a:cubicBezTo>
                      <a:pt x="5628" y="903"/>
                      <a:pt x="5761" y="1036"/>
                      <a:pt x="5885" y="1189"/>
                    </a:cubicBezTo>
                    <a:cubicBezTo>
                      <a:pt x="6923" y="2427"/>
                      <a:pt x="6923" y="4237"/>
                      <a:pt x="5885" y="5475"/>
                    </a:cubicBezTo>
                    <a:close/>
                    <a:moveTo>
                      <a:pt x="5885" y="5475"/>
                    </a:moveTo>
                    <a:cubicBezTo>
                      <a:pt x="6637" y="4523"/>
                      <a:pt x="6475" y="3151"/>
                      <a:pt x="5532" y="2399"/>
                    </a:cubicBezTo>
                    <a:cubicBezTo>
                      <a:pt x="5409" y="2294"/>
                      <a:pt x="5266" y="2208"/>
                      <a:pt x="5123" y="2141"/>
                    </a:cubicBezTo>
                    <a:cubicBezTo>
                      <a:pt x="4237" y="1703"/>
                      <a:pt x="3170" y="1941"/>
                      <a:pt x="2551" y="2713"/>
                    </a:cubicBezTo>
                    <a:cubicBezTo>
                      <a:pt x="1951" y="3503"/>
                      <a:pt x="1951" y="4589"/>
                      <a:pt x="2551" y="5380"/>
                    </a:cubicBezTo>
                    <a:cubicBezTo>
                      <a:pt x="3389" y="6323"/>
                      <a:pt x="4837" y="6409"/>
                      <a:pt x="5780" y="5580"/>
                    </a:cubicBezTo>
                    <a:cubicBezTo>
                      <a:pt x="5818" y="5542"/>
                      <a:pt x="5847" y="5513"/>
                      <a:pt x="5885" y="5475"/>
                    </a:cubicBezTo>
                    <a:close/>
                  </a:path>
                </a:pathLst>
              </a:custGeom>
              <a:solidFill>
                <a:srgbClr val="020100"/>
              </a:solidFill>
              <a:ln w="9525" cap="flat">
                <a:noFill/>
                <a:prstDash val="solid"/>
                <a:miter/>
              </a:ln>
            </p:spPr>
            <p:txBody>
              <a:bodyPr rtlCol="0" anchor="ctr"/>
              <a:lstStyle/>
              <a:p>
                <a:endParaRPr lang="zh-CN" altLang="en-US"/>
              </a:p>
            </p:txBody>
          </p:sp>
          <p:sp>
            <p:nvSpPr>
              <p:cNvPr id="152" name="任意多边形: 形状 151"/>
              <p:cNvSpPr/>
              <p:nvPr/>
            </p:nvSpPr>
            <p:spPr>
              <a:xfrm>
                <a:off x="15124323" y="-3531105"/>
                <a:ext cx="6678" cy="6664"/>
              </a:xfrm>
              <a:custGeom>
                <a:avLst/>
                <a:gdLst>
                  <a:gd name="connsiteX0" fmla="*/ 5851 w 6678"/>
                  <a:gd name="connsiteY0" fmla="*/ 5446 h 6664"/>
                  <a:gd name="connsiteX1" fmla="*/ 1660 w 6678"/>
                  <a:gd name="connsiteY1" fmla="*/ 6208 h 6664"/>
                  <a:gd name="connsiteX2" fmla="*/ 451 w 6678"/>
                  <a:gd name="connsiteY2" fmla="*/ 1645 h 6664"/>
                  <a:gd name="connsiteX3" fmla="*/ 803 w 6678"/>
                  <a:gd name="connsiteY3" fmla="*/ 1159 h 6664"/>
                  <a:gd name="connsiteX4" fmla="*/ 5642 w 6678"/>
                  <a:gd name="connsiteY4" fmla="*/ 854 h 6664"/>
                  <a:gd name="connsiteX5" fmla="*/ 5947 w 6678"/>
                  <a:gd name="connsiteY5" fmla="*/ 1159 h 6664"/>
                  <a:gd name="connsiteX6" fmla="*/ 5851 w 6678"/>
                  <a:gd name="connsiteY6" fmla="*/ 5446 h 6664"/>
                  <a:gd name="connsiteX7" fmla="*/ 5851 w 6678"/>
                  <a:gd name="connsiteY7" fmla="*/ 5446 h 6664"/>
                  <a:gd name="connsiteX8" fmla="*/ 5499 w 6678"/>
                  <a:gd name="connsiteY8" fmla="*/ 2236 h 6664"/>
                  <a:gd name="connsiteX9" fmla="*/ 5184 w 6678"/>
                  <a:gd name="connsiteY9" fmla="*/ 2017 h 6664"/>
                  <a:gd name="connsiteX10" fmla="*/ 2613 w 6678"/>
                  <a:gd name="connsiteY10" fmla="*/ 2683 h 6664"/>
                  <a:gd name="connsiteX11" fmla="*/ 2613 w 6678"/>
                  <a:gd name="connsiteY11" fmla="*/ 5255 h 6664"/>
                  <a:gd name="connsiteX12" fmla="*/ 5537 w 6678"/>
                  <a:gd name="connsiteY12" fmla="*/ 5722 h 6664"/>
                  <a:gd name="connsiteX13" fmla="*/ 5851 w 6678"/>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664">
                    <a:moveTo>
                      <a:pt x="5851" y="5446"/>
                    </a:moveTo>
                    <a:cubicBezTo>
                      <a:pt x="4842" y="6712"/>
                      <a:pt x="3051" y="7036"/>
                      <a:pt x="1660" y="6208"/>
                    </a:cubicBezTo>
                    <a:cubicBezTo>
                      <a:pt x="70" y="5284"/>
                      <a:pt x="-473" y="3245"/>
                      <a:pt x="451" y="1645"/>
                    </a:cubicBezTo>
                    <a:cubicBezTo>
                      <a:pt x="555" y="1474"/>
                      <a:pt x="669" y="1312"/>
                      <a:pt x="803" y="1159"/>
                    </a:cubicBezTo>
                    <a:cubicBezTo>
                      <a:pt x="2060" y="-260"/>
                      <a:pt x="4222" y="-393"/>
                      <a:pt x="5642" y="854"/>
                    </a:cubicBezTo>
                    <a:cubicBezTo>
                      <a:pt x="5747" y="950"/>
                      <a:pt x="5851" y="1054"/>
                      <a:pt x="5947" y="1159"/>
                    </a:cubicBezTo>
                    <a:cubicBezTo>
                      <a:pt x="6956" y="2426"/>
                      <a:pt x="6918" y="4226"/>
                      <a:pt x="5851" y="5446"/>
                    </a:cubicBezTo>
                    <a:close/>
                    <a:moveTo>
                      <a:pt x="5851" y="5446"/>
                    </a:moveTo>
                    <a:cubicBezTo>
                      <a:pt x="6642" y="4464"/>
                      <a:pt x="6489" y="3026"/>
                      <a:pt x="5499" y="2236"/>
                    </a:cubicBezTo>
                    <a:cubicBezTo>
                      <a:pt x="5404" y="2150"/>
                      <a:pt x="5299" y="2083"/>
                      <a:pt x="5184" y="2017"/>
                    </a:cubicBezTo>
                    <a:cubicBezTo>
                      <a:pt x="4279" y="1636"/>
                      <a:pt x="3222" y="1912"/>
                      <a:pt x="2613" y="2683"/>
                    </a:cubicBezTo>
                    <a:cubicBezTo>
                      <a:pt x="1984" y="3426"/>
                      <a:pt x="1984" y="4512"/>
                      <a:pt x="2613" y="5255"/>
                    </a:cubicBezTo>
                    <a:cubicBezTo>
                      <a:pt x="3289" y="6188"/>
                      <a:pt x="4603" y="6398"/>
                      <a:pt x="5537" y="5722"/>
                    </a:cubicBezTo>
                    <a:cubicBezTo>
                      <a:pt x="5651" y="5646"/>
                      <a:pt x="5756" y="5550"/>
                      <a:pt x="5851" y="5446"/>
                    </a:cubicBezTo>
                    <a:close/>
                  </a:path>
                </a:pathLst>
              </a:custGeom>
              <a:solidFill>
                <a:srgbClr val="020100"/>
              </a:solidFill>
              <a:ln w="9525" cap="flat">
                <a:noFill/>
                <a:prstDash val="solid"/>
                <a:miter/>
              </a:ln>
            </p:spPr>
            <p:txBody>
              <a:bodyPr rtlCol="0" anchor="ctr"/>
              <a:lstStyle/>
              <a:p>
                <a:endParaRPr lang="zh-CN" altLang="en-US"/>
              </a:p>
            </p:txBody>
          </p:sp>
          <p:sp>
            <p:nvSpPr>
              <p:cNvPr id="153" name="任意多边形: 形状 152"/>
              <p:cNvSpPr/>
              <p:nvPr/>
            </p:nvSpPr>
            <p:spPr>
              <a:xfrm>
                <a:off x="15147645" y="-3511577"/>
                <a:ext cx="6548" cy="6607"/>
              </a:xfrm>
              <a:custGeom>
                <a:avLst/>
                <a:gdLst>
                  <a:gd name="connsiteX0" fmla="*/ 5770 w 6548"/>
                  <a:gd name="connsiteY0" fmla="*/ 5348 h 6607"/>
                  <a:gd name="connsiteX1" fmla="*/ 1484 w 6548"/>
                  <a:gd name="connsiteY1" fmla="*/ 6110 h 6607"/>
                  <a:gd name="connsiteX2" fmla="*/ 560 w 6548"/>
                  <a:gd name="connsiteY2" fmla="*/ 1490 h 6607"/>
                  <a:gd name="connsiteX3" fmla="*/ 5179 w 6548"/>
                  <a:gd name="connsiteY3" fmla="*/ 557 h 6607"/>
                  <a:gd name="connsiteX4" fmla="*/ 5770 w 6548"/>
                  <a:gd name="connsiteY4" fmla="*/ 1062 h 6607"/>
                  <a:gd name="connsiteX5" fmla="*/ 5770 w 6548"/>
                  <a:gd name="connsiteY5" fmla="*/ 5348 h 6607"/>
                  <a:gd name="connsiteX6" fmla="*/ 5770 w 6548"/>
                  <a:gd name="connsiteY6" fmla="*/ 5348 h 6607"/>
                  <a:gd name="connsiteX7" fmla="*/ 5417 w 6548"/>
                  <a:gd name="connsiteY7" fmla="*/ 2271 h 6607"/>
                  <a:gd name="connsiteX8" fmla="*/ 5008 w 6548"/>
                  <a:gd name="connsiteY8" fmla="*/ 2014 h 6607"/>
                  <a:gd name="connsiteX9" fmla="*/ 2065 w 6548"/>
                  <a:gd name="connsiteY9" fmla="*/ 2986 h 6607"/>
                  <a:gd name="connsiteX10" fmla="*/ 2246 w 6548"/>
                  <a:gd name="connsiteY10" fmla="*/ 5253 h 6607"/>
                  <a:gd name="connsiteX11" fmla="*/ 5456 w 6548"/>
                  <a:gd name="connsiteY11" fmla="*/ 5643 h 6607"/>
                  <a:gd name="connsiteX12" fmla="*/ 5770 w 6548"/>
                  <a:gd name="connsiteY12" fmla="*/ 5348 h 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48" h="6607">
                    <a:moveTo>
                      <a:pt x="5770" y="5348"/>
                    </a:moveTo>
                    <a:cubicBezTo>
                      <a:pt x="4751" y="6672"/>
                      <a:pt x="2893" y="6996"/>
                      <a:pt x="1484" y="6110"/>
                    </a:cubicBezTo>
                    <a:cubicBezTo>
                      <a:pt x="-50" y="5091"/>
                      <a:pt x="-459" y="3024"/>
                      <a:pt x="560" y="1490"/>
                    </a:cubicBezTo>
                    <a:cubicBezTo>
                      <a:pt x="1579" y="-43"/>
                      <a:pt x="3646" y="-462"/>
                      <a:pt x="5179" y="557"/>
                    </a:cubicBezTo>
                    <a:cubicBezTo>
                      <a:pt x="5399" y="700"/>
                      <a:pt x="5589" y="871"/>
                      <a:pt x="5770" y="1062"/>
                    </a:cubicBezTo>
                    <a:cubicBezTo>
                      <a:pt x="6808" y="2300"/>
                      <a:pt x="6808" y="4110"/>
                      <a:pt x="5770" y="5348"/>
                    </a:cubicBezTo>
                    <a:close/>
                    <a:moveTo>
                      <a:pt x="5770" y="5348"/>
                    </a:moveTo>
                    <a:cubicBezTo>
                      <a:pt x="6523" y="4396"/>
                      <a:pt x="6360" y="3024"/>
                      <a:pt x="5417" y="2271"/>
                    </a:cubicBezTo>
                    <a:cubicBezTo>
                      <a:pt x="5294" y="2167"/>
                      <a:pt x="5151" y="2081"/>
                      <a:pt x="5008" y="2014"/>
                    </a:cubicBezTo>
                    <a:cubicBezTo>
                      <a:pt x="3932" y="1471"/>
                      <a:pt x="2608" y="1900"/>
                      <a:pt x="2065" y="2986"/>
                    </a:cubicBezTo>
                    <a:cubicBezTo>
                      <a:pt x="1693" y="3719"/>
                      <a:pt x="1769" y="4586"/>
                      <a:pt x="2246" y="5253"/>
                    </a:cubicBezTo>
                    <a:cubicBezTo>
                      <a:pt x="3027" y="6243"/>
                      <a:pt x="4456" y="6424"/>
                      <a:pt x="5456" y="5643"/>
                    </a:cubicBezTo>
                    <a:cubicBezTo>
                      <a:pt x="5570" y="5558"/>
                      <a:pt x="5675" y="5453"/>
                      <a:pt x="5770" y="5348"/>
                    </a:cubicBezTo>
                    <a:close/>
                  </a:path>
                </a:pathLst>
              </a:custGeom>
              <a:solidFill>
                <a:srgbClr val="020100"/>
              </a:solidFill>
              <a:ln w="9525" cap="flat">
                <a:noFill/>
                <a:prstDash val="solid"/>
                <a:miter/>
              </a:ln>
            </p:spPr>
            <p:txBody>
              <a:bodyPr rtlCol="0" anchor="ctr"/>
              <a:lstStyle/>
              <a:p>
                <a:endParaRPr lang="zh-CN" altLang="en-US"/>
              </a:p>
            </p:txBody>
          </p:sp>
          <p:sp>
            <p:nvSpPr>
              <p:cNvPr id="154" name="任意多边形: 形状 153"/>
              <p:cNvSpPr/>
              <p:nvPr/>
            </p:nvSpPr>
            <p:spPr>
              <a:xfrm>
                <a:off x="14947875" y="-3509388"/>
                <a:ext cx="6660" cy="6664"/>
              </a:xfrm>
              <a:custGeom>
                <a:avLst/>
                <a:gdLst>
                  <a:gd name="connsiteX0" fmla="*/ 5801 w 6660"/>
                  <a:gd name="connsiteY0" fmla="*/ 5446 h 6664"/>
                  <a:gd name="connsiteX1" fmla="*/ 1610 w 6660"/>
                  <a:gd name="connsiteY1" fmla="*/ 6208 h 6664"/>
                  <a:gd name="connsiteX2" fmla="*/ 524 w 6660"/>
                  <a:gd name="connsiteY2" fmla="*/ 1483 h 6664"/>
                  <a:gd name="connsiteX3" fmla="*/ 753 w 6660"/>
                  <a:gd name="connsiteY3" fmla="*/ 1159 h 6664"/>
                  <a:gd name="connsiteX4" fmla="*/ 5592 w 6660"/>
                  <a:gd name="connsiteY4" fmla="*/ 854 h 6664"/>
                  <a:gd name="connsiteX5" fmla="*/ 5896 w 6660"/>
                  <a:gd name="connsiteY5" fmla="*/ 1159 h 6664"/>
                  <a:gd name="connsiteX6" fmla="*/ 5801 w 6660"/>
                  <a:gd name="connsiteY6" fmla="*/ 5446 h 6664"/>
                  <a:gd name="connsiteX7" fmla="*/ 5801 w 6660"/>
                  <a:gd name="connsiteY7" fmla="*/ 5446 h 6664"/>
                  <a:gd name="connsiteX8" fmla="*/ 5449 w 6660"/>
                  <a:gd name="connsiteY8" fmla="*/ 2236 h 6664"/>
                  <a:gd name="connsiteX9" fmla="*/ 5134 w 6660"/>
                  <a:gd name="connsiteY9" fmla="*/ 2017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6"/>
                    </a:moveTo>
                    <a:cubicBezTo>
                      <a:pt x="4792" y="6712"/>
                      <a:pt x="3001" y="7036"/>
                      <a:pt x="1610" y="6208"/>
                    </a:cubicBezTo>
                    <a:cubicBezTo>
                      <a:pt x="10" y="5198"/>
                      <a:pt x="-485" y="3083"/>
                      <a:pt x="524" y="1483"/>
                    </a:cubicBezTo>
                    <a:cubicBezTo>
                      <a:pt x="591" y="1369"/>
                      <a:pt x="667" y="1264"/>
                      <a:pt x="753" y="1159"/>
                    </a:cubicBezTo>
                    <a:cubicBezTo>
                      <a:pt x="2010" y="-260"/>
                      <a:pt x="4172" y="-393"/>
                      <a:pt x="5592" y="854"/>
                    </a:cubicBezTo>
                    <a:cubicBezTo>
                      <a:pt x="5696" y="950"/>
                      <a:pt x="5801" y="1055"/>
                      <a:pt x="5896" y="1159"/>
                    </a:cubicBezTo>
                    <a:cubicBezTo>
                      <a:pt x="6954" y="2407"/>
                      <a:pt x="6906" y="4245"/>
                      <a:pt x="5801" y="5446"/>
                    </a:cubicBezTo>
                    <a:close/>
                    <a:moveTo>
                      <a:pt x="5801" y="5446"/>
                    </a:moveTo>
                    <a:cubicBezTo>
                      <a:pt x="6592" y="4464"/>
                      <a:pt x="6439" y="3026"/>
                      <a:pt x="5449" y="2236"/>
                    </a:cubicBezTo>
                    <a:cubicBezTo>
                      <a:pt x="5353" y="2150"/>
                      <a:pt x="5249" y="2083"/>
                      <a:pt x="5134" y="2017"/>
                    </a:cubicBezTo>
                    <a:cubicBezTo>
                      <a:pt x="4229" y="1636"/>
                      <a:pt x="3172" y="1912"/>
                      <a:pt x="2563" y="2683"/>
                    </a:cubicBezTo>
                    <a:cubicBezTo>
                      <a:pt x="1924" y="3455"/>
                      <a:pt x="1924" y="4579"/>
                      <a:pt x="2563" y="5350"/>
                    </a:cubicBezTo>
                    <a:cubicBezTo>
                      <a:pt x="3353" y="6265"/>
                      <a:pt x="4734" y="6369"/>
                      <a:pt x="5649" y="5588"/>
                    </a:cubicBezTo>
                    <a:cubicBezTo>
                      <a:pt x="5706" y="5541"/>
                      <a:pt x="5753" y="5493"/>
                      <a:pt x="5801" y="5446"/>
                    </a:cubicBezTo>
                    <a:close/>
                  </a:path>
                </a:pathLst>
              </a:custGeom>
              <a:solidFill>
                <a:srgbClr val="020100"/>
              </a:solidFill>
              <a:ln w="9525" cap="flat">
                <a:noFill/>
                <a:prstDash val="solid"/>
                <a:miter/>
              </a:ln>
            </p:spPr>
            <p:txBody>
              <a:bodyPr rtlCol="0" anchor="ctr"/>
              <a:lstStyle/>
              <a:p>
                <a:endParaRPr lang="zh-CN" altLang="en-US"/>
              </a:p>
            </p:txBody>
          </p:sp>
          <p:sp>
            <p:nvSpPr>
              <p:cNvPr id="155" name="任意多边形: 形状 154"/>
              <p:cNvSpPr/>
              <p:nvPr/>
            </p:nvSpPr>
            <p:spPr>
              <a:xfrm>
                <a:off x="14971233" y="-3489767"/>
                <a:ext cx="6462" cy="6539"/>
              </a:xfrm>
              <a:custGeom>
                <a:avLst/>
                <a:gdLst>
                  <a:gd name="connsiteX0" fmla="*/ 5684 w 6462"/>
                  <a:gd name="connsiteY0" fmla="*/ 5255 h 6539"/>
                  <a:gd name="connsiteX1" fmla="*/ 1493 w 6462"/>
                  <a:gd name="connsiteY1" fmla="*/ 6112 h 6539"/>
                  <a:gd name="connsiteX2" fmla="*/ 550 w 6462"/>
                  <a:gd name="connsiteY2" fmla="*/ 1493 h 6539"/>
                  <a:gd name="connsiteX3" fmla="*/ 5169 w 6462"/>
                  <a:gd name="connsiteY3" fmla="*/ 550 h 6539"/>
                  <a:gd name="connsiteX4" fmla="*/ 5684 w 6462"/>
                  <a:gd name="connsiteY4" fmla="*/ 969 h 6539"/>
                  <a:gd name="connsiteX5" fmla="*/ 5684 w 6462"/>
                  <a:gd name="connsiteY5" fmla="*/ 5255 h 6539"/>
                  <a:gd name="connsiteX6" fmla="*/ 5684 w 6462"/>
                  <a:gd name="connsiteY6" fmla="*/ 5255 h 6539"/>
                  <a:gd name="connsiteX7" fmla="*/ 5522 w 6462"/>
                  <a:gd name="connsiteY7" fmla="*/ 2293 h 6539"/>
                  <a:gd name="connsiteX8" fmla="*/ 4922 w 6462"/>
                  <a:gd name="connsiteY8" fmla="*/ 1921 h 6539"/>
                  <a:gd name="connsiteX9" fmla="*/ 2445 w 6462"/>
                  <a:gd name="connsiteY9" fmla="*/ 2588 h 6539"/>
                  <a:gd name="connsiteX10" fmla="*/ 2445 w 6462"/>
                  <a:gd name="connsiteY10" fmla="*/ 5160 h 6539"/>
                  <a:gd name="connsiteX11" fmla="*/ 5532 w 6462"/>
                  <a:gd name="connsiteY11" fmla="*/ 5398 h 6539"/>
                  <a:gd name="connsiteX12" fmla="*/ 5684 w 6462"/>
                  <a:gd name="connsiteY12" fmla="*/ 5255 h 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62" h="6539">
                    <a:moveTo>
                      <a:pt x="5684" y="5255"/>
                    </a:moveTo>
                    <a:cubicBezTo>
                      <a:pt x="4703" y="6551"/>
                      <a:pt x="2903" y="6922"/>
                      <a:pt x="1493" y="6112"/>
                    </a:cubicBezTo>
                    <a:cubicBezTo>
                      <a:pt x="-41" y="5093"/>
                      <a:pt x="-460" y="3026"/>
                      <a:pt x="550" y="1493"/>
                    </a:cubicBezTo>
                    <a:cubicBezTo>
                      <a:pt x="1569" y="-41"/>
                      <a:pt x="3636" y="-460"/>
                      <a:pt x="5169" y="550"/>
                    </a:cubicBezTo>
                    <a:cubicBezTo>
                      <a:pt x="5360" y="674"/>
                      <a:pt x="5532" y="817"/>
                      <a:pt x="5684" y="969"/>
                    </a:cubicBezTo>
                    <a:cubicBezTo>
                      <a:pt x="6722" y="2207"/>
                      <a:pt x="6722" y="4017"/>
                      <a:pt x="5684" y="5255"/>
                    </a:cubicBezTo>
                    <a:close/>
                    <a:moveTo>
                      <a:pt x="5684" y="5255"/>
                    </a:moveTo>
                    <a:cubicBezTo>
                      <a:pt x="6455" y="4388"/>
                      <a:pt x="6379" y="3064"/>
                      <a:pt x="5522" y="2293"/>
                    </a:cubicBezTo>
                    <a:cubicBezTo>
                      <a:pt x="5341" y="2141"/>
                      <a:pt x="5141" y="2007"/>
                      <a:pt x="4922" y="1921"/>
                    </a:cubicBezTo>
                    <a:cubicBezTo>
                      <a:pt x="4046" y="1474"/>
                      <a:pt x="2979" y="1760"/>
                      <a:pt x="2445" y="2588"/>
                    </a:cubicBezTo>
                    <a:cubicBezTo>
                      <a:pt x="1817" y="3331"/>
                      <a:pt x="1817" y="4417"/>
                      <a:pt x="2445" y="5160"/>
                    </a:cubicBezTo>
                    <a:cubicBezTo>
                      <a:pt x="3236" y="6074"/>
                      <a:pt x="4617" y="6179"/>
                      <a:pt x="5532" y="5398"/>
                    </a:cubicBezTo>
                    <a:cubicBezTo>
                      <a:pt x="5589" y="5350"/>
                      <a:pt x="5636" y="5303"/>
                      <a:pt x="5684" y="5255"/>
                    </a:cubicBezTo>
                    <a:close/>
                  </a:path>
                </a:pathLst>
              </a:custGeom>
              <a:solidFill>
                <a:srgbClr val="020100"/>
              </a:solidFill>
              <a:ln w="9525" cap="flat">
                <a:noFill/>
                <a:prstDash val="solid"/>
                <a:miter/>
              </a:ln>
            </p:spPr>
            <p:txBody>
              <a:bodyPr rtlCol="0" anchor="ctr"/>
              <a:lstStyle/>
              <a:p>
                <a:endParaRPr lang="zh-CN" altLang="en-US"/>
              </a:p>
            </p:txBody>
          </p:sp>
          <p:sp>
            <p:nvSpPr>
              <p:cNvPr id="156" name="任意多边形: 形状 155"/>
              <p:cNvSpPr/>
              <p:nvPr/>
            </p:nvSpPr>
            <p:spPr>
              <a:xfrm>
                <a:off x="14924630" y="-3529200"/>
                <a:ext cx="6678" cy="6712"/>
              </a:xfrm>
              <a:custGeom>
                <a:avLst/>
                <a:gdLst>
                  <a:gd name="connsiteX0" fmla="*/ 5900 w 6678"/>
                  <a:gd name="connsiteY0" fmla="*/ 5446 h 6712"/>
                  <a:gd name="connsiteX1" fmla="*/ 1614 w 6678"/>
                  <a:gd name="connsiteY1" fmla="*/ 6303 h 6712"/>
                  <a:gd name="connsiteX2" fmla="*/ 566 w 6678"/>
                  <a:gd name="connsiteY2" fmla="*/ 1436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547 w 6678"/>
                  <a:gd name="connsiteY8" fmla="*/ 2369 h 6712"/>
                  <a:gd name="connsiteX9" fmla="*/ 5138 w 6678"/>
                  <a:gd name="connsiteY9" fmla="*/ 2112 h 6712"/>
                  <a:gd name="connsiteX10" fmla="*/ 2233 w 6678"/>
                  <a:gd name="connsiteY10" fmla="*/ 3531 h 6712"/>
                  <a:gd name="connsiteX11" fmla="*/ 2376 w 6678"/>
                  <a:gd name="connsiteY11" fmla="*/ 5350 h 6712"/>
                  <a:gd name="connsiteX12" fmla="*/ 5585 w 6678"/>
                  <a:gd name="connsiteY12" fmla="*/ 5741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2" y="6722"/>
                      <a:pt x="3061" y="7084"/>
                      <a:pt x="1614" y="6303"/>
                    </a:cubicBezTo>
                    <a:cubicBezTo>
                      <a:pt x="-25" y="5245"/>
                      <a:pt x="-492" y="3064"/>
                      <a:pt x="566" y="1436"/>
                    </a:cubicBezTo>
                    <a:cubicBezTo>
                      <a:pt x="623" y="1340"/>
                      <a:pt x="690" y="1245"/>
                      <a:pt x="756" y="1159"/>
                    </a:cubicBezTo>
                    <a:cubicBezTo>
                      <a:pt x="2014" y="-260"/>
                      <a:pt x="4176" y="-393"/>
                      <a:pt x="5595" y="854"/>
                    </a:cubicBezTo>
                    <a:cubicBezTo>
                      <a:pt x="5700" y="950"/>
                      <a:pt x="5805" y="1054"/>
                      <a:pt x="5900" y="1159"/>
                    </a:cubicBezTo>
                    <a:cubicBezTo>
                      <a:pt x="6938" y="2398"/>
                      <a:pt x="6938" y="4207"/>
                      <a:pt x="5900" y="5446"/>
                    </a:cubicBezTo>
                    <a:close/>
                    <a:moveTo>
                      <a:pt x="5900" y="5446"/>
                    </a:moveTo>
                    <a:cubicBezTo>
                      <a:pt x="6652" y="4493"/>
                      <a:pt x="6490" y="3121"/>
                      <a:pt x="5547" y="2369"/>
                    </a:cubicBezTo>
                    <a:cubicBezTo>
                      <a:pt x="5423" y="2264"/>
                      <a:pt x="5281" y="2178"/>
                      <a:pt x="5138" y="2112"/>
                    </a:cubicBezTo>
                    <a:cubicBezTo>
                      <a:pt x="3947" y="1702"/>
                      <a:pt x="2642" y="2331"/>
                      <a:pt x="2233" y="3531"/>
                    </a:cubicBezTo>
                    <a:cubicBezTo>
                      <a:pt x="2023" y="4131"/>
                      <a:pt x="2080" y="4788"/>
                      <a:pt x="2376" y="5350"/>
                    </a:cubicBezTo>
                    <a:cubicBezTo>
                      <a:pt x="3156" y="6341"/>
                      <a:pt x="4585" y="6522"/>
                      <a:pt x="5585" y="5741"/>
                    </a:cubicBezTo>
                    <a:cubicBezTo>
                      <a:pt x="5700" y="5655"/>
                      <a:pt x="5805" y="5550"/>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157" name="任意多边形: 形状 156"/>
              <p:cNvSpPr/>
              <p:nvPr/>
            </p:nvSpPr>
            <p:spPr>
              <a:xfrm>
                <a:off x="14994262" y="-3470431"/>
                <a:ext cx="6660" cy="6664"/>
              </a:xfrm>
              <a:custGeom>
                <a:avLst/>
                <a:gdLst>
                  <a:gd name="connsiteX0" fmla="*/ 5801 w 6660"/>
                  <a:gd name="connsiteY0" fmla="*/ 5445 h 6664"/>
                  <a:gd name="connsiteX1" fmla="*/ 1610 w 6660"/>
                  <a:gd name="connsiteY1" fmla="*/ 6208 h 6664"/>
                  <a:gd name="connsiteX2" fmla="*/ 524 w 6660"/>
                  <a:gd name="connsiteY2" fmla="*/ 1483 h 6664"/>
                  <a:gd name="connsiteX3" fmla="*/ 753 w 6660"/>
                  <a:gd name="connsiteY3" fmla="*/ 1159 h 6664"/>
                  <a:gd name="connsiteX4" fmla="*/ 5591 w 6660"/>
                  <a:gd name="connsiteY4" fmla="*/ 854 h 6664"/>
                  <a:gd name="connsiteX5" fmla="*/ 5896 w 6660"/>
                  <a:gd name="connsiteY5" fmla="*/ 1159 h 6664"/>
                  <a:gd name="connsiteX6" fmla="*/ 5801 w 6660"/>
                  <a:gd name="connsiteY6" fmla="*/ 5445 h 6664"/>
                  <a:gd name="connsiteX7" fmla="*/ 5801 w 6660"/>
                  <a:gd name="connsiteY7" fmla="*/ 5445 h 6664"/>
                  <a:gd name="connsiteX8" fmla="*/ 5449 w 6660"/>
                  <a:gd name="connsiteY8" fmla="*/ 2236 h 6664"/>
                  <a:gd name="connsiteX9" fmla="*/ 5134 w 6660"/>
                  <a:gd name="connsiteY9" fmla="*/ 2016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5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5"/>
                    </a:moveTo>
                    <a:cubicBezTo>
                      <a:pt x="4792" y="6712"/>
                      <a:pt x="3001" y="7036"/>
                      <a:pt x="1610" y="6208"/>
                    </a:cubicBezTo>
                    <a:cubicBezTo>
                      <a:pt x="10" y="5198"/>
                      <a:pt x="-485" y="3083"/>
                      <a:pt x="524" y="1483"/>
                    </a:cubicBezTo>
                    <a:cubicBezTo>
                      <a:pt x="591" y="1369"/>
                      <a:pt x="667" y="1264"/>
                      <a:pt x="753" y="1159"/>
                    </a:cubicBezTo>
                    <a:cubicBezTo>
                      <a:pt x="2001" y="-260"/>
                      <a:pt x="4172" y="-393"/>
                      <a:pt x="5591" y="854"/>
                    </a:cubicBezTo>
                    <a:cubicBezTo>
                      <a:pt x="5696" y="950"/>
                      <a:pt x="5801" y="1054"/>
                      <a:pt x="5896" y="1159"/>
                    </a:cubicBezTo>
                    <a:cubicBezTo>
                      <a:pt x="6954" y="2407"/>
                      <a:pt x="6906" y="4245"/>
                      <a:pt x="5801" y="5445"/>
                    </a:cubicBezTo>
                    <a:close/>
                    <a:moveTo>
                      <a:pt x="5801" y="5445"/>
                    </a:moveTo>
                    <a:cubicBezTo>
                      <a:pt x="6592" y="4464"/>
                      <a:pt x="6439" y="3026"/>
                      <a:pt x="5449" y="2236"/>
                    </a:cubicBezTo>
                    <a:cubicBezTo>
                      <a:pt x="5353" y="2150"/>
                      <a:pt x="5249" y="2083"/>
                      <a:pt x="5134" y="2016"/>
                    </a:cubicBezTo>
                    <a:cubicBezTo>
                      <a:pt x="4229" y="1635"/>
                      <a:pt x="3172" y="1912"/>
                      <a:pt x="2563" y="2683"/>
                    </a:cubicBezTo>
                    <a:cubicBezTo>
                      <a:pt x="1963" y="3474"/>
                      <a:pt x="1963" y="4560"/>
                      <a:pt x="2563" y="5350"/>
                    </a:cubicBezTo>
                    <a:cubicBezTo>
                      <a:pt x="3353" y="6265"/>
                      <a:pt x="4734" y="6369"/>
                      <a:pt x="5649" y="5588"/>
                    </a:cubicBezTo>
                    <a:cubicBezTo>
                      <a:pt x="5706" y="5541"/>
                      <a:pt x="5753" y="5493"/>
                      <a:pt x="5801" y="5445"/>
                    </a:cubicBezTo>
                    <a:close/>
                  </a:path>
                </a:pathLst>
              </a:custGeom>
              <a:solidFill>
                <a:srgbClr val="020100"/>
              </a:solidFill>
              <a:ln w="9525" cap="flat">
                <a:noFill/>
                <a:prstDash val="solid"/>
                <a:miter/>
              </a:ln>
            </p:spPr>
            <p:txBody>
              <a:bodyPr rtlCol="0" anchor="ctr"/>
              <a:lstStyle/>
              <a:p>
                <a:endParaRPr lang="zh-CN" altLang="en-US"/>
              </a:p>
            </p:txBody>
          </p:sp>
          <p:sp>
            <p:nvSpPr>
              <p:cNvPr id="158" name="任意多边形: 形状 157"/>
              <p:cNvSpPr/>
              <p:nvPr/>
            </p:nvSpPr>
            <p:spPr>
              <a:xfrm>
                <a:off x="15017244" y="-3451180"/>
                <a:ext cx="6857" cy="6910"/>
              </a:xfrm>
              <a:custGeom>
                <a:avLst/>
                <a:gdLst>
                  <a:gd name="connsiteX0" fmla="*/ 6060 w 6857"/>
                  <a:gd name="connsiteY0" fmla="*/ 5626 h 6910"/>
                  <a:gd name="connsiteX1" fmla="*/ 1869 w 6857"/>
                  <a:gd name="connsiteY1" fmla="*/ 6484 h 6910"/>
                  <a:gd name="connsiteX2" fmla="*/ 374 w 6857"/>
                  <a:gd name="connsiteY2" fmla="*/ 1873 h 6910"/>
                  <a:gd name="connsiteX3" fmla="*/ 4984 w 6857"/>
                  <a:gd name="connsiteY3" fmla="*/ 378 h 6910"/>
                  <a:gd name="connsiteX4" fmla="*/ 6479 w 6857"/>
                  <a:gd name="connsiteY4" fmla="*/ 4988 h 6910"/>
                  <a:gd name="connsiteX5" fmla="*/ 6060 w 6857"/>
                  <a:gd name="connsiteY5" fmla="*/ 5626 h 6910"/>
                  <a:gd name="connsiteX6" fmla="*/ 6060 w 6857"/>
                  <a:gd name="connsiteY6" fmla="*/ 5626 h 6910"/>
                  <a:gd name="connsiteX7" fmla="*/ 5898 w 6857"/>
                  <a:gd name="connsiteY7" fmla="*/ 2664 h 6910"/>
                  <a:gd name="connsiteX8" fmla="*/ 5298 w 6857"/>
                  <a:gd name="connsiteY8" fmla="*/ 2292 h 6910"/>
                  <a:gd name="connsiteX9" fmla="*/ 2822 w 6857"/>
                  <a:gd name="connsiteY9" fmla="*/ 2959 h 6910"/>
                  <a:gd name="connsiteX10" fmla="*/ 2822 w 6857"/>
                  <a:gd name="connsiteY10" fmla="*/ 5531 h 6910"/>
                  <a:gd name="connsiteX11" fmla="*/ 5765 w 6857"/>
                  <a:gd name="connsiteY11" fmla="*/ 5912 h 6910"/>
                  <a:gd name="connsiteX12" fmla="*/ 6060 w 6857"/>
                  <a:gd name="connsiteY12" fmla="*/ 5626 h 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 h="6910">
                    <a:moveTo>
                      <a:pt x="6060" y="5626"/>
                    </a:moveTo>
                    <a:cubicBezTo>
                      <a:pt x="5079" y="6922"/>
                      <a:pt x="3279" y="7293"/>
                      <a:pt x="1869" y="6484"/>
                    </a:cubicBezTo>
                    <a:cubicBezTo>
                      <a:pt x="183" y="5626"/>
                      <a:pt x="-484" y="3559"/>
                      <a:pt x="374" y="1873"/>
                    </a:cubicBezTo>
                    <a:cubicBezTo>
                      <a:pt x="1231" y="187"/>
                      <a:pt x="3298" y="-489"/>
                      <a:pt x="4984" y="378"/>
                    </a:cubicBezTo>
                    <a:cubicBezTo>
                      <a:pt x="6670" y="1235"/>
                      <a:pt x="7346" y="3302"/>
                      <a:pt x="6479" y="4988"/>
                    </a:cubicBezTo>
                    <a:cubicBezTo>
                      <a:pt x="6365" y="5217"/>
                      <a:pt x="6222" y="5426"/>
                      <a:pt x="6060" y="5626"/>
                    </a:cubicBezTo>
                    <a:close/>
                    <a:moveTo>
                      <a:pt x="6060" y="5626"/>
                    </a:moveTo>
                    <a:cubicBezTo>
                      <a:pt x="6832" y="4759"/>
                      <a:pt x="6755" y="3436"/>
                      <a:pt x="5898" y="2664"/>
                    </a:cubicBezTo>
                    <a:cubicBezTo>
                      <a:pt x="5717" y="2512"/>
                      <a:pt x="5517" y="2378"/>
                      <a:pt x="5298" y="2292"/>
                    </a:cubicBezTo>
                    <a:cubicBezTo>
                      <a:pt x="4422" y="1845"/>
                      <a:pt x="3355" y="2131"/>
                      <a:pt x="2822" y="2959"/>
                    </a:cubicBezTo>
                    <a:cubicBezTo>
                      <a:pt x="2193" y="3702"/>
                      <a:pt x="2193" y="4788"/>
                      <a:pt x="2822" y="5531"/>
                    </a:cubicBezTo>
                    <a:cubicBezTo>
                      <a:pt x="3527" y="6445"/>
                      <a:pt x="4841" y="6617"/>
                      <a:pt x="5765" y="5912"/>
                    </a:cubicBezTo>
                    <a:cubicBezTo>
                      <a:pt x="5870" y="5826"/>
                      <a:pt x="5974" y="5731"/>
                      <a:pt x="6060" y="5626"/>
                    </a:cubicBezTo>
                    <a:close/>
                  </a:path>
                </a:pathLst>
              </a:custGeom>
              <a:solidFill>
                <a:srgbClr val="020100"/>
              </a:solidFill>
              <a:ln w="9525" cap="flat">
                <a:noFill/>
                <a:prstDash val="solid"/>
                <a:miter/>
              </a:ln>
            </p:spPr>
            <p:txBody>
              <a:bodyPr rtlCol="0" anchor="ctr"/>
              <a:lstStyle/>
              <a:p>
                <a:endParaRPr lang="zh-CN" altLang="en-US"/>
              </a:p>
            </p:txBody>
          </p:sp>
          <p:sp>
            <p:nvSpPr>
              <p:cNvPr id="159" name="任意多边形: 形状 158"/>
              <p:cNvSpPr/>
              <p:nvPr/>
            </p:nvSpPr>
            <p:spPr>
              <a:xfrm>
                <a:off x="15040648" y="-3431473"/>
                <a:ext cx="6675" cy="6647"/>
              </a:xfrm>
              <a:custGeom>
                <a:avLst/>
                <a:gdLst>
                  <a:gd name="connsiteX0" fmla="*/ 5896 w 6675"/>
                  <a:gd name="connsiteY0" fmla="*/ 5446 h 6647"/>
                  <a:gd name="connsiteX1" fmla="*/ 1610 w 6675"/>
                  <a:gd name="connsiteY1" fmla="*/ 6207 h 6647"/>
                  <a:gd name="connsiteX2" fmla="*/ 524 w 6675"/>
                  <a:gd name="connsiteY2" fmla="*/ 1483 h 6647"/>
                  <a:gd name="connsiteX3" fmla="*/ 753 w 6675"/>
                  <a:gd name="connsiteY3" fmla="*/ 1159 h 6647"/>
                  <a:gd name="connsiteX4" fmla="*/ 5591 w 6675"/>
                  <a:gd name="connsiteY4" fmla="*/ 854 h 6647"/>
                  <a:gd name="connsiteX5" fmla="*/ 5896 w 6675"/>
                  <a:gd name="connsiteY5" fmla="*/ 1159 h 6647"/>
                  <a:gd name="connsiteX6" fmla="*/ 5896 w 6675"/>
                  <a:gd name="connsiteY6" fmla="*/ 5446 h 6647"/>
                  <a:gd name="connsiteX7" fmla="*/ 5896 w 6675"/>
                  <a:gd name="connsiteY7" fmla="*/ 5446 h 6647"/>
                  <a:gd name="connsiteX8" fmla="*/ 5315 w 6675"/>
                  <a:gd name="connsiteY8" fmla="*/ 2131 h 6647"/>
                  <a:gd name="connsiteX9" fmla="*/ 5134 w 6675"/>
                  <a:gd name="connsiteY9" fmla="*/ 2017 h 6647"/>
                  <a:gd name="connsiteX10" fmla="*/ 2182 w 6675"/>
                  <a:gd name="connsiteY10" fmla="*/ 3340 h 6647"/>
                  <a:gd name="connsiteX11" fmla="*/ 2372 w 6675"/>
                  <a:gd name="connsiteY11" fmla="*/ 5350 h 6647"/>
                  <a:gd name="connsiteX12" fmla="*/ 5582 w 6675"/>
                  <a:gd name="connsiteY12" fmla="*/ 5741 h 6647"/>
                  <a:gd name="connsiteX13" fmla="*/ 5896 w 6675"/>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5" h="6647">
                    <a:moveTo>
                      <a:pt x="5896" y="5446"/>
                    </a:moveTo>
                    <a:cubicBezTo>
                      <a:pt x="4830" y="6693"/>
                      <a:pt x="3039" y="7008"/>
                      <a:pt x="1610" y="6207"/>
                    </a:cubicBezTo>
                    <a:cubicBezTo>
                      <a:pt x="10" y="5198"/>
                      <a:pt x="-485" y="3083"/>
                      <a:pt x="524" y="1483"/>
                    </a:cubicBezTo>
                    <a:cubicBezTo>
                      <a:pt x="591" y="1369"/>
                      <a:pt x="667" y="1264"/>
                      <a:pt x="753" y="1159"/>
                    </a:cubicBezTo>
                    <a:cubicBezTo>
                      <a:pt x="2001" y="-260"/>
                      <a:pt x="4172" y="-393"/>
                      <a:pt x="5591" y="854"/>
                    </a:cubicBezTo>
                    <a:cubicBezTo>
                      <a:pt x="5696" y="950"/>
                      <a:pt x="5801" y="1055"/>
                      <a:pt x="5896" y="1159"/>
                    </a:cubicBezTo>
                    <a:cubicBezTo>
                      <a:pt x="6935" y="2398"/>
                      <a:pt x="6935" y="4207"/>
                      <a:pt x="5896" y="5446"/>
                    </a:cubicBezTo>
                    <a:close/>
                    <a:moveTo>
                      <a:pt x="5896" y="5446"/>
                    </a:moveTo>
                    <a:cubicBezTo>
                      <a:pt x="6649" y="4369"/>
                      <a:pt x="6392" y="2883"/>
                      <a:pt x="5315" y="2131"/>
                    </a:cubicBezTo>
                    <a:cubicBezTo>
                      <a:pt x="5258" y="2093"/>
                      <a:pt x="5192" y="2055"/>
                      <a:pt x="5134" y="2017"/>
                    </a:cubicBezTo>
                    <a:cubicBezTo>
                      <a:pt x="3953" y="1569"/>
                      <a:pt x="2629" y="2159"/>
                      <a:pt x="2182" y="3340"/>
                    </a:cubicBezTo>
                    <a:cubicBezTo>
                      <a:pt x="1934" y="3998"/>
                      <a:pt x="2001" y="4741"/>
                      <a:pt x="2372" y="5350"/>
                    </a:cubicBezTo>
                    <a:cubicBezTo>
                      <a:pt x="3153" y="6341"/>
                      <a:pt x="4582" y="6522"/>
                      <a:pt x="5582" y="5741"/>
                    </a:cubicBezTo>
                    <a:cubicBezTo>
                      <a:pt x="5696" y="5655"/>
                      <a:pt x="5801" y="5550"/>
                      <a:pt x="5896" y="5446"/>
                    </a:cubicBezTo>
                    <a:close/>
                  </a:path>
                </a:pathLst>
              </a:custGeom>
              <a:solidFill>
                <a:srgbClr val="020100"/>
              </a:solidFill>
              <a:ln w="9525" cap="flat">
                <a:noFill/>
                <a:prstDash val="solid"/>
                <a:miter/>
              </a:ln>
            </p:spPr>
            <p:txBody>
              <a:bodyPr rtlCol="0" anchor="ctr"/>
              <a:lstStyle/>
              <a:p>
                <a:endParaRPr lang="zh-CN" altLang="en-US"/>
              </a:p>
            </p:txBody>
          </p:sp>
          <p:sp>
            <p:nvSpPr>
              <p:cNvPr id="160" name="任意多边形: 形状 159"/>
              <p:cNvSpPr/>
              <p:nvPr/>
            </p:nvSpPr>
            <p:spPr>
              <a:xfrm>
                <a:off x="15063580" y="-3411947"/>
                <a:ext cx="6887" cy="6929"/>
              </a:xfrm>
              <a:custGeom>
                <a:avLst/>
                <a:gdLst>
                  <a:gd name="connsiteX0" fmla="*/ 6110 w 6887"/>
                  <a:gd name="connsiteY0" fmla="*/ 5445 h 6929"/>
                  <a:gd name="connsiteX1" fmla="*/ 1491 w 6887"/>
                  <a:gd name="connsiteY1" fmla="*/ 6369 h 6929"/>
                  <a:gd name="connsiteX2" fmla="*/ 557 w 6887"/>
                  <a:gd name="connsiteY2" fmla="*/ 1750 h 6929"/>
                  <a:gd name="connsiteX3" fmla="*/ 1062 w 6887"/>
                  <a:gd name="connsiteY3" fmla="*/ 1159 h 6929"/>
                  <a:gd name="connsiteX4" fmla="*/ 5900 w 6887"/>
                  <a:gd name="connsiteY4" fmla="*/ 854 h 6929"/>
                  <a:gd name="connsiteX5" fmla="*/ 6205 w 6887"/>
                  <a:gd name="connsiteY5" fmla="*/ 1159 h 6929"/>
                  <a:gd name="connsiteX6" fmla="*/ 6110 w 6887"/>
                  <a:gd name="connsiteY6" fmla="*/ 5445 h 6929"/>
                  <a:gd name="connsiteX7" fmla="*/ 6110 w 6887"/>
                  <a:gd name="connsiteY7" fmla="*/ 5445 h 6929"/>
                  <a:gd name="connsiteX8" fmla="*/ 5053 w 6887"/>
                  <a:gd name="connsiteY8" fmla="*/ 2531 h 6929"/>
                  <a:gd name="connsiteX9" fmla="*/ 4967 w 6887"/>
                  <a:gd name="connsiteY9" fmla="*/ 2493 h 6929"/>
                  <a:gd name="connsiteX10" fmla="*/ 2491 w 6887"/>
                  <a:gd name="connsiteY10" fmla="*/ 3160 h 6929"/>
                  <a:gd name="connsiteX11" fmla="*/ 2491 w 6887"/>
                  <a:gd name="connsiteY11" fmla="*/ 5731 h 6929"/>
                  <a:gd name="connsiteX12" fmla="*/ 5567 w 6887"/>
                  <a:gd name="connsiteY12" fmla="*/ 6084 h 6929"/>
                  <a:gd name="connsiteX13" fmla="*/ 6110 w 6887"/>
                  <a:gd name="connsiteY13" fmla="*/ 5445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87" h="6929">
                    <a:moveTo>
                      <a:pt x="6110" y="5445"/>
                    </a:moveTo>
                    <a:cubicBezTo>
                      <a:pt x="5091" y="6979"/>
                      <a:pt x="3024" y="7389"/>
                      <a:pt x="1491" y="6369"/>
                    </a:cubicBezTo>
                    <a:cubicBezTo>
                      <a:pt x="-43" y="5350"/>
                      <a:pt x="-462" y="3283"/>
                      <a:pt x="557" y="1750"/>
                    </a:cubicBezTo>
                    <a:cubicBezTo>
                      <a:pt x="700" y="1531"/>
                      <a:pt x="871" y="1340"/>
                      <a:pt x="1062" y="1159"/>
                    </a:cubicBezTo>
                    <a:cubicBezTo>
                      <a:pt x="2310" y="-260"/>
                      <a:pt x="4481" y="-393"/>
                      <a:pt x="5900" y="854"/>
                    </a:cubicBezTo>
                    <a:cubicBezTo>
                      <a:pt x="6005" y="950"/>
                      <a:pt x="6110" y="1054"/>
                      <a:pt x="6205" y="1159"/>
                    </a:cubicBezTo>
                    <a:cubicBezTo>
                      <a:pt x="7148" y="2445"/>
                      <a:pt x="7110" y="4207"/>
                      <a:pt x="6110" y="5445"/>
                    </a:cubicBezTo>
                    <a:close/>
                    <a:moveTo>
                      <a:pt x="6110" y="5445"/>
                    </a:moveTo>
                    <a:cubicBezTo>
                      <a:pt x="6625" y="4350"/>
                      <a:pt x="6148" y="3045"/>
                      <a:pt x="5053" y="2531"/>
                    </a:cubicBezTo>
                    <a:cubicBezTo>
                      <a:pt x="5024" y="2521"/>
                      <a:pt x="4996" y="2502"/>
                      <a:pt x="4967" y="2493"/>
                    </a:cubicBezTo>
                    <a:cubicBezTo>
                      <a:pt x="4091" y="2045"/>
                      <a:pt x="3024" y="2331"/>
                      <a:pt x="2491" y="3160"/>
                    </a:cubicBezTo>
                    <a:cubicBezTo>
                      <a:pt x="1862" y="3902"/>
                      <a:pt x="1862" y="4988"/>
                      <a:pt x="2491" y="5731"/>
                    </a:cubicBezTo>
                    <a:cubicBezTo>
                      <a:pt x="3243" y="6674"/>
                      <a:pt x="4624" y="6836"/>
                      <a:pt x="5567" y="6084"/>
                    </a:cubicBezTo>
                    <a:cubicBezTo>
                      <a:pt x="5786" y="5903"/>
                      <a:pt x="5967" y="5693"/>
                      <a:pt x="6110" y="5445"/>
                    </a:cubicBezTo>
                    <a:close/>
                  </a:path>
                </a:pathLst>
              </a:custGeom>
              <a:solidFill>
                <a:srgbClr val="020100"/>
              </a:solidFill>
              <a:ln w="9525" cap="flat">
                <a:noFill/>
                <a:prstDash val="solid"/>
                <a:miter/>
              </a:ln>
            </p:spPr>
            <p:txBody>
              <a:bodyPr rtlCol="0" anchor="ctr"/>
              <a:lstStyle/>
              <a:p>
                <a:endParaRPr lang="zh-CN" altLang="en-US"/>
              </a:p>
            </p:txBody>
          </p:sp>
          <p:sp>
            <p:nvSpPr>
              <p:cNvPr id="161" name="任意多边形: 形状 160"/>
              <p:cNvSpPr/>
              <p:nvPr/>
            </p:nvSpPr>
            <p:spPr>
              <a:xfrm>
                <a:off x="15087033" y="-3392516"/>
                <a:ext cx="6677" cy="6647"/>
              </a:xfrm>
              <a:custGeom>
                <a:avLst/>
                <a:gdLst>
                  <a:gd name="connsiteX0" fmla="*/ 5899 w 6677"/>
                  <a:gd name="connsiteY0" fmla="*/ 5446 h 6647"/>
                  <a:gd name="connsiteX1" fmla="*/ 1612 w 6677"/>
                  <a:gd name="connsiteY1" fmla="*/ 6207 h 6647"/>
                  <a:gd name="connsiteX2" fmla="*/ 526 w 6677"/>
                  <a:gd name="connsiteY2" fmla="*/ 1483 h 6647"/>
                  <a:gd name="connsiteX3" fmla="*/ 755 w 6677"/>
                  <a:gd name="connsiteY3" fmla="*/ 1159 h 6647"/>
                  <a:gd name="connsiteX4" fmla="*/ 5594 w 6677"/>
                  <a:gd name="connsiteY4" fmla="*/ 854 h 6647"/>
                  <a:gd name="connsiteX5" fmla="*/ 5899 w 6677"/>
                  <a:gd name="connsiteY5" fmla="*/ 1159 h 6647"/>
                  <a:gd name="connsiteX6" fmla="*/ 5899 w 6677"/>
                  <a:gd name="connsiteY6" fmla="*/ 5446 h 6647"/>
                  <a:gd name="connsiteX7" fmla="*/ 5899 w 6677"/>
                  <a:gd name="connsiteY7" fmla="*/ 5446 h 6647"/>
                  <a:gd name="connsiteX8" fmla="*/ 5317 w 6677"/>
                  <a:gd name="connsiteY8" fmla="*/ 2131 h 6647"/>
                  <a:gd name="connsiteX9" fmla="*/ 5137 w 6677"/>
                  <a:gd name="connsiteY9" fmla="*/ 2017 h 6647"/>
                  <a:gd name="connsiteX10" fmla="*/ 2184 w 6677"/>
                  <a:gd name="connsiteY10" fmla="*/ 3340 h 6647"/>
                  <a:gd name="connsiteX11" fmla="*/ 2374 w 6677"/>
                  <a:gd name="connsiteY11" fmla="*/ 5350 h 6647"/>
                  <a:gd name="connsiteX12" fmla="*/ 5584 w 6677"/>
                  <a:gd name="connsiteY12" fmla="*/ 5741 h 6647"/>
                  <a:gd name="connsiteX13" fmla="*/ 5899 w 6677"/>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7" h="6647">
                    <a:moveTo>
                      <a:pt x="5899" y="5446"/>
                    </a:moveTo>
                    <a:cubicBezTo>
                      <a:pt x="4832" y="6693"/>
                      <a:pt x="3041" y="7008"/>
                      <a:pt x="1612" y="6207"/>
                    </a:cubicBezTo>
                    <a:cubicBezTo>
                      <a:pt x="3" y="5198"/>
                      <a:pt x="-483" y="3083"/>
                      <a:pt x="526" y="1483"/>
                    </a:cubicBezTo>
                    <a:cubicBezTo>
                      <a:pt x="593" y="1369"/>
                      <a:pt x="669" y="1264"/>
                      <a:pt x="755" y="1159"/>
                    </a:cubicBezTo>
                    <a:cubicBezTo>
                      <a:pt x="2003" y="-260"/>
                      <a:pt x="4175" y="-393"/>
                      <a:pt x="5594" y="854"/>
                    </a:cubicBezTo>
                    <a:cubicBezTo>
                      <a:pt x="5699" y="950"/>
                      <a:pt x="5803" y="1055"/>
                      <a:pt x="5899" y="1159"/>
                    </a:cubicBezTo>
                    <a:cubicBezTo>
                      <a:pt x="6937" y="2397"/>
                      <a:pt x="6937" y="4207"/>
                      <a:pt x="5899" y="5446"/>
                    </a:cubicBezTo>
                    <a:close/>
                    <a:moveTo>
                      <a:pt x="5899" y="5446"/>
                    </a:moveTo>
                    <a:cubicBezTo>
                      <a:pt x="6651" y="4369"/>
                      <a:pt x="6394" y="2883"/>
                      <a:pt x="5317" y="2131"/>
                    </a:cubicBezTo>
                    <a:cubicBezTo>
                      <a:pt x="5260" y="2093"/>
                      <a:pt x="5194" y="2055"/>
                      <a:pt x="5137" y="2017"/>
                    </a:cubicBezTo>
                    <a:cubicBezTo>
                      <a:pt x="3955" y="1569"/>
                      <a:pt x="2632" y="2159"/>
                      <a:pt x="2184" y="3340"/>
                    </a:cubicBezTo>
                    <a:cubicBezTo>
                      <a:pt x="1936" y="3998"/>
                      <a:pt x="2003" y="4741"/>
                      <a:pt x="2374" y="5350"/>
                    </a:cubicBezTo>
                    <a:cubicBezTo>
                      <a:pt x="3155" y="6341"/>
                      <a:pt x="4584" y="6522"/>
                      <a:pt x="5584" y="5741"/>
                    </a:cubicBezTo>
                    <a:cubicBezTo>
                      <a:pt x="5699" y="5655"/>
                      <a:pt x="5803" y="5550"/>
                      <a:pt x="5899" y="5446"/>
                    </a:cubicBezTo>
                    <a:close/>
                  </a:path>
                </a:pathLst>
              </a:custGeom>
              <a:solidFill>
                <a:srgbClr val="020100"/>
              </a:solidFill>
              <a:ln w="9525" cap="flat">
                <a:noFill/>
                <a:prstDash val="solid"/>
                <a:miter/>
              </a:ln>
            </p:spPr>
            <p:txBody>
              <a:bodyPr rtlCol="0" anchor="ctr"/>
              <a:lstStyle/>
              <a:p>
                <a:endParaRPr lang="zh-CN" altLang="en-US"/>
              </a:p>
            </p:txBody>
          </p:sp>
          <p:sp>
            <p:nvSpPr>
              <p:cNvPr id="162" name="任意多边形: 形状 161"/>
              <p:cNvSpPr/>
              <p:nvPr/>
            </p:nvSpPr>
            <p:spPr>
              <a:xfrm>
                <a:off x="14969923" y="-3535677"/>
                <a:ext cx="6710" cy="6664"/>
              </a:xfrm>
              <a:custGeom>
                <a:avLst/>
                <a:gdLst>
                  <a:gd name="connsiteX0" fmla="*/ 5851 w 6710"/>
                  <a:gd name="connsiteY0" fmla="*/ 5446 h 6664"/>
                  <a:gd name="connsiteX1" fmla="*/ 1660 w 6710"/>
                  <a:gd name="connsiteY1" fmla="*/ 6208 h 6664"/>
                  <a:gd name="connsiteX2" fmla="*/ 450 w 6710"/>
                  <a:gd name="connsiteY2" fmla="*/ 1645 h 6664"/>
                  <a:gd name="connsiteX3" fmla="*/ 803 w 6710"/>
                  <a:gd name="connsiteY3" fmla="*/ 1159 h 6664"/>
                  <a:gd name="connsiteX4" fmla="*/ 5642 w 6710"/>
                  <a:gd name="connsiteY4" fmla="*/ 854 h 6664"/>
                  <a:gd name="connsiteX5" fmla="*/ 5946 w 6710"/>
                  <a:gd name="connsiteY5" fmla="*/ 1159 h 6664"/>
                  <a:gd name="connsiteX6" fmla="*/ 5851 w 6710"/>
                  <a:gd name="connsiteY6" fmla="*/ 5446 h 6664"/>
                  <a:gd name="connsiteX7" fmla="*/ 5851 w 6710"/>
                  <a:gd name="connsiteY7" fmla="*/ 5446 h 6664"/>
                  <a:gd name="connsiteX8" fmla="*/ 5499 w 6710"/>
                  <a:gd name="connsiteY8" fmla="*/ 2236 h 6664"/>
                  <a:gd name="connsiteX9" fmla="*/ 5184 w 6710"/>
                  <a:gd name="connsiteY9" fmla="*/ 2017 h 6664"/>
                  <a:gd name="connsiteX10" fmla="*/ 2613 w 6710"/>
                  <a:gd name="connsiteY10" fmla="*/ 2683 h 6664"/>
                  <a:gd name="connsiteX11" fmla="*/ 2613 w 6710"/>
                  <a:gd name="connsiteY11" fmla="*/ 5255 h 6664"/>
                  <a:gd name="connsiteX12" fmla="*/ 5537 w 6710"/>
                  <a:gd name="connsiteY12" fmla="*/ 5722 h 6664"/>
                  <a:gd name="connsiteX13" fmla="*/ 5851 w 671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10" h="6664">
                    <a:moveTo>
                      <a:pt x="5851" y="5446"/>
                    </a:moveTo>
                    <a:cubicBezTo>
                      <a:pt x="4841" y="6712"/>
                      <a:pt x="3051" y="7036"/>
                      <a:pt x="1660" y="6208"/>
                    </a:cubicBezTo>
                    <a:cubicBezTo>
                      <a:pt x="70" y="5284"/>
                      <a:pt x="-473" y="3245"/>
                      <a:pt x="450" y="1645"/>
                    </a:cubicBezTo>
                    <a:cubicBezTo>
                      <a:pt x="555" y="1474"/>
                      <a:pt x="670" y="1312"/>
                      <a:pt x="803" y="1159"/>
                    </a:cubicBezTo>
                    <a:cubicBezTo>
                      <a:pt x="2060" y="-260"/>
                      <a:pt x="4222" y="-393"/>
                      <a:pt x="5642" y="854"/>
                    </a:cubicBezTo>
                    <a:cubicBezTo>
                      <a:pt x="5746" y="950"/>
                      <a:pt x="5851" y="1054"/>
                      <a:pt x="5946" y="1159"/>
                    </a:cubicBezTo>
                    <a:cubicBezTo>
                      <a:pt x="7004" y="2407"/>
                      <a:pt x="6956" y="4245"/>
                      <a:pt x="5851" y="5446"/>
                    </a:cubicBezTo>
                    <a:close/>
                    <a:moveTo>
                      <a:pt x="5851" y="5446"/>
                    </a:moveTo>
                    <a:cubicBezTo>
                      <a:pt x="6642" y="4464"/>
                      <a:pt x="6489" y="3026"/>
                      <a:pt x="5499" y="2236"/>
                    </a:cubicBezTo>
                    <a:cubicBezTo>
                      <a:pt x="5404" y="2150"/>
                      <a:pt x="5299" y="2083"/>
                      <a:pt x="5184" y="2017"/>
                    </a:cubicBezTo>
                    <a:cubicBezTo>
                      <a:pt x="4280" y="1635"/>
                      <a:pt x="3222" y="1912"/>
                      <a:pt x="2613" y="2683"/>
                    </a:cubicBezTo>
                    <a:cubicBezTo>
                      <a:pt x="1984" y="3426"/>
                      <a:pt x="1984" y="4512"/>
                      <a:pt x="2613" y="5255"/>
                    </a:cubicBezTo>
                    <a:cubicBezTo>
                      <a:pt x="3289" y="6188"/>
                      <a:pt x="4603" y="6398"/>
                      <a:pt x="5537" y="5722"/>
                    </a:cubicBezTo>
                    <a:cubicBezTo>
                      <a:pt x="5651" y="5646"/>
                      <a:pt x="5756" y="5550"/>
                      <a:pt x="5851" y="5446"/>
                    </a:cubicBezTo>
                    <a:close/>
                  </a:path>
                </a:pathLst>
              </a:custGeom>
              <a:solidFill>
                <a:srgbClr val="020100"/>
              </a:solidFill>
              <a:ln w="9525" cap="flat">
                <a:noFill/>
                <a:prstDash val="solid"/>
                <a:miter/>
              </a:ln>
            </p:spPr>
            <p:txBody>
              <a:bodyPr rtlCol="0" anchor="ctr"/>
              <a:lstStyle/>
              <a:p>
                <a:endParaRPr lang="zh-CN" altLang="en-US"/>
              </a:p>
            </p:txBody>
          </p:sp>
          <p:sp>
            <p:nvSpPr>
              <p:cNvPr id="163" name="任意多边形: 形状 162"/>
              <p:cNvSpPr/>
              <p:nvPr/>
            </p:nvSpPr>
            <p:spPr>
              <a:xfrm>
                <a:off x="14993115" y="-3516246"/>
                <a:ext cx="6678" cy="6712"/>
              </a:xfrm>
              <a:custGeom>
                <a:avLst/>
                <a:gdLst>
                  <a:gd name="connsiteX0" fmla="*/ 5900 w 6678"/>
                  <a:gd name="connsiteY0" fmla="*/ 5446 h 6712"/>
                  <a:gd name="connsiteX1" fmla="*/ 1614 w 6678"/>
                  <a:gd name="connsiteY1" fmla="*/ 6303 h 6712"/>
                  <a:gd name="connsiteX2" fmla="*/ 566 w 6678"/>
                  <a:gd name="connsiteY2" fmla="*/ 1436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547 w 6678"/>
                  <a:gd name="connsiteY8" fmla="*/ 2369 h 6712"/>
                  <a:gd name="connsiteX9" fmla="*/ 5138 w 6678"/>
                  <a:gd name="connsiteY9" fmla="*/ 2112 h 6712"/>
                  <a:gd name="connsiteX10" fmla="*/ 2566 w 6678"/>
                  <a:gd name="connsiteY10" fmla="*/ 2683 h 6712"/>
                  <a:gd name="connsiteX11" fmla="*/ 2566 w 6678"/>
                  <a:gd name="connsiteY11" fmla="*/ 5350 h 6712"/>
                  <a:gd name="connsiteX12" fmla="*/ 5795 w 6678"/>
                  <a:gd name="connsiteY12" fmla="*/ 5550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2" y="6722"/>
                      <a:pt x="3061" y="7084"/>
                      <a:pt x="1614" y="6303"/>
                    </a:cubicBezTo>
                    <a:cubicBezTo>
                      <a:pt x="-25" y="5245"/>
                      <a:pt x="-492" y="3064"/>
                      <a:pt x="566" y="1436"/>
                    </a:cubicBezTo>
                    <a:cubicBezTo>
                      <a:pt x="623" y="1340"/>
                      <a:pt x="690" y="1245"/>
                      <a:pt x="756" y="1159"/>
                    </a:cubicBezTo>
                    <a:cubicBezTo>
                      <a:pt x="2014" y="-260"/>
                      <a:pt x="4176" y="-393"/>
                      <a:pt x="5595" y="854"/>
                    </a:cubicBezTo>
                    <a:cubicBezTo>
                      <a:pt x="5700" y="950"/>
                      <a:pt x="5805" y="1054"/>
                      <a:pt x="5900" y="1159"/>
                    </a:cubicBezTo>
                    <a:cubicBezTo>
                      <a:pt x="6938" y="2398"/>
                      <a:pt x="6938" y="4207"/>
                      <a:pt x="5900" y="5446"/>
                    </a:cubicBezTo>
                    <a:close/>
                    <a:moveTo>
                      <a:pt x="5900" y="5446"/>
                    </a:moveTo>
                    <a:cubicBezTo>
                      <a:pt x="6652" y="4493"/>
                      <a:pt x="6490" y="3121"/>
                      <a:pt x="5547" y="2369"/>
                    </a:cubicBezTo>
                    <a:cubicBezTo>
                      <a:pt x="5423" y="2264"/>
                      <a:pt x="5281" y="2178"/>
                      <a:pt x="5138" y="2112"/>
                    </a:cubicBezTo>
                    <a:cubicBezTo>
                      <a:pt x="4252" y="1712"/>
                      <a:pt x="3204" y="1940"/>
                      <a:pt x="2566" y="2683"/>
                    </a:cubicBezTo>
                    <a:cubicBezTo>
                      <a:pt x="1995" y="3483"/>
                      <a:pt x="1995" y="4550"/>
                      <a:pt x="2566" y="5350"/>
                    </a:cubicBezTo>
                    <a:cubicBezTo>
                      <a:pt x="3404" y="6293"/>
                      <a:pt x="4852" y="6379"/>
                      <a:pt x="5795" y="5550"/>
                    </a:cubicBezTo>
                    <a:cubicBezTo>
                      <a:pt x="5833" y="5512"/>
                      <a:pt x="5862" y="5484"/>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164" name="任意多边形: 形状 163"/>
              <p:cNvSpPr/>
              <p:nvPr/>
            </p:nvSpPr>
            <p:spPr>
              <a:xfrm>
                <a:off x="14946858" y="-3555106"/>
                <a:ext cx="6548" cy="6607"/>
              </a:xfrm>
              <a:custGeom>
                <a:avLst/>
                <a:gdLst>
                  <a:gd name="connsiteX0" fmla="*/ 5770 w 6548"/>
                  <a:gd name="connsiteY0" fmla="*/ 5348 h 6607"/>
                  <a:gd name="connsiteX1" fmla="*/ 1484 w 6548"/>
                  <a:gd name="connsiteY1" fmla="*/ 6110 h 6607"/>
                  <a:gd name="connsiteX2" fmla="*/ 560 w 6548"/>
                  <a:gd name="connsiteY2" fmla="*/ 1490 h 6607"/>
                  <a:gd name="connsiteX3" fmla="*/ 5180 w 6548"/>
                  <a:gd name="connsiteY3" fmla="*/ 557 h 6607"/>
                  <a:gd name="connsiteX4" fmla="*/ 5770 w 6548"/>
                  <a:gd name="connsiteY4" fmla="*/ 1062 h 6607"/>
                  <a:gd name="connsiteX5" fmla="*/ 5770 w 6548"/>
                  <a:gd name="connsiteY5" fmla="*/ 5348 h 6607"/>
                  <a:gd name="connsiteX6" fmla="*/ 5770 w 6548"/>
                  <a:gd name="connsiteY6" fmla="*/ 5348 h 6607"/>
                  <a:gd name="connsiteX7" fmla="*/ 5418 w 6548"/>
                  <a:gd name="connsiteY7" fmla="*/ 2271 h 6607"/>
                  <a:gd name="connsiteX8" fmla="*/ 5008 w 6548"/>
                  <a:gd name="connsiteY8" fmla="*/ 2014 h 6607"/>
                  <a:gd name="connsiteX9" fmla="*/ 2437 w 6548"/>
                  <a:gd name="connsiteY9" fmla="*/ 2586 h 6607"/>
                  <a:gd name="connsiteX10" fmla="*/ 2437 w 6548"/>
                  <a:gd name="connsiteY10" fmla="*/ 5253 h 6607"/>
                  <a:gd name="connsiteX11" fmla="*/ 5665 w 6548"/>
                  <a:gd name="connsiteY11" fmla="*/ 5453 h 6607"/>
                  <a:gd name="connsiteX12" fmla="*/ 5770 w 6548"/>
                  <a:gd name="connsiteY12" fmla="*/ 5348 h 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48" h="6607">
                    <a:moveTo>
                      <a:pt x="5770" y="5348"/>
                    </a:moveTo>
                    <a:cubicBezTo>
                      <a:pt x="4751" y="6672"/>
                      <a:pt x="2894" y="6996"/>
                      <a:pt x="1484" y="6110"/>
                    </a:cubicBezTo>
                    <a:cubicBezTo>
                      <a:pt x="-50" y="5091"/>
                      <a:pt x="-459" y="3024"/>
                      <a:pt x="560" y="1490"/>
                    </a:cubicBezTo>
                    <a:cubicBezTo>
                      <a:pt x="1579" y="-43"/>
                      <a:pt x="3646" y="-462"/>
                      <a:pt x="5180" y="557"/>
                    </a:cubicBezTo>
                    <a:cubicBezTo>
                      <a:pt x="5399" y="700"/>
                      <a:pt x="5589" y="871"/>
                      <a:pt x="5770" y="1062"/>
                    </a:cubicBezTo>
                    <a:cubicBezTo>
                      <a:pt x="6808" y="2300"/>
                      <a:pt x="6808" y="4110"/>
                      <a:pt x="5770" y="5348"/>
                    </a:cubicBezTo>
                    <a:close/>
                    <a:moveTo>
                      <a:pt x="5770" y="5348"/>
                    </a:moveTo>
                    <a:cubicBezTo>
                      <a:pt x="6523" y="4396"/>
                      <a:pt x="6361" y="3024"/>
                      <a:pt x="5418" y="2271"/>
                    </a:cubicBezTo>
                    <a:cubicBezTo>
                      <a:pt x="5294" y="2167"/>
                      <a:pt x="5151" y="2081"/>
                      <a:pt x="5008" y="2014"/>
                    </a:cubicBezTo>
                    <a:cubicBezTo>
                      <a:pt x="4122" y="1614"/>
                      <a:pt x="3075" y="1843"/>
                      <a:pt x="2437" y="2586"/>
                    </a:cubicBezTo>
                    <a:cubicBezTo>
                      <a:pt x="1865" y="3386"/>
                      <a:pt x="1865" y="4453"/>
                      <a:pt x="2437" y="5253"/>
                    </a:cubicBezTo>
                    <a:cubicBezTo>
                      <a:pt x="3275" y="6196"/>
                      <a:pt x="4722" y="6281"/>
                      <a:pt x="5665" y="5453"/>
                    </a:cubicBezTo>
                    <a:cubicBezTo>
                      <a:pt x="5703" y="5415"/>
                      <a:pt x="5732" y="5386"/>
                      <a:pt x="5770" y="5348"/>
                    </a:cubicBezTo>
                    <a:close/>
                  </a:path>
                </a:pathLst>
              </a:custGeom>
              <a:solidFill>
                <a:srgbClr val="020100"/>
              </a:solidFill>
              <a:ln w="9525" cap="flat">
                <a:noFill/>
                <a:prstDash val="solid"/>
                <a:miter/>
              </a:ln>
            </p:spPr>
            <p:txBody>
              <a:bodyPr rtlCol="0" anchor="ctr"/>
              <a:lstStyle/>
              <a:p>
                <a:endParaRPr lang="zh-CN" altLang="en-US"/>
              </a:p>
            </p:txBody>
          </p:sp>
          <p:sp>
            <p:nvSpPr>
              <p:cNvPr id="165" name="任意多边形: 形状 164"/>
              <p:cNvSpPr/>
              <p:nvPr/>
            </p:nvSpPr>
            <p:spPr>
              <a:xfrm>
                <a:off x="15016360" y="-3496720"/>
                <a:ext cx="6660" cy="6664"/>
              </a:xfrm>
              <a:custGeom>
                <a:avLst/>
                <a:gdLst>
                  <a:gd name="connsiteX0" fmla="*/ 5801 w 6660"/>
                  <a:gd name="connsiteY0" fmla="*/ 5446 h 6664"/>
                  <a:gd name="connsiteX1" fmla="*/ 1610 w 6660"/>
                  <a:gd name="connsiteY1" fmla="*/ 6208 h 6664"/>
                  <a:gd name="connsiteX2" fmla="*/ 524 w 6660"/>
                  <a:gd name="connsiteY2" fmla="*/ 1483 h 6664"/>
                  <a:gd name="connsiteX3" fmla="*/ 753 w 6660"/>
                  <a:gd name="connsiteY3" fmla="*/ 1159 h 6664"/>
                  <a:gd name="connsiteX4" fmla="*/ 5592 w 6660"/>
                  <a:gd name="connsiteY4" fmla="*/ 854 h 6664"/>
                  <a:gd name="connsiteX5" fmla="*/ 5896 w 6660"/>
                  <a:gd name="connsiteY5" fmla="*/ 1159 h 6664"/>
                  <a:gd name="connsiteX6" fmla="*/ 5801 w 6660"/>
                  <a:gd name="connsiteY6" fmla="*/ 5446 h 6664"/>
                  <a:gd name="connsiteX7" fmla="*/ 5801 w 6660"/>
                  <a:gd name="connsiteY7" fmla="*/ 5446 h 6664"/>
                  <a:gd name="connsiteX8" fmla="*/ 5449 w 6660"/>
                  <a:gd name="connsiteY8" fmla="*/ 2236 h 6664"/>
                  <a:gd name="connsiteX9" fmla="*/ 5134 w 6660"/>
                  <a:gd name="connsiteY9" fmla="*/ 2017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6"/>
                    </a:moveTo>
                    <a:cubicBezTo>
                      <a:pt x="4791" y="6712"/>
                      <a:pt x="3001" y="7036"/>
                      <a:pt x="1610" y="6208"/>
                    </a:cubicBezTo>
                    <a:cubicBezTo>
                      <a:pt x="10" y="5198"/>
                      <a:pt x="-485" y="3083"/>
                      <a:pt x="524" y="1483"/>
                    </a:cubicBezTo>
                    <a:cubicBezTo>
                      <a:pt x="591" y="1369"/>
                      <a:pt x="667" y="1264"/>
                      <a:pt x="753" y="1159"/>
                    </a:cubicBezTo>
                    <a:cubicBezTo>
                      <a:pt x="2010" y="-260"/>
                      <a:pt x="4172" y="-393"/>
                      <a:pt x="5592" y="854"/>
                    </a:cubicBezTo>
                    <a:cubicBezTo>
                      <a:pt x="5696" y="950"/>
                      <a:pt x="5801" y="1054"/>
                      <a:pt x="5896" y="1159"/>
                    </a:cubicBezTo>
                    <a:cubicBezTo>
                      <a:pt x="6954" y="2407"/>
                      <a:pt x="6906" y="4245"/>
                      <a:pt x="5801" y="5446"/>
                    </a:cubicBezTo>
                    <a:close/>
                    <a:moveTo>
                      <a:pt x="5801" y="5446"/>
                    </a:moveTo>
                    <a:cubicBezTo>
                      <a:pt x="6592" y="4464"/>
                      <a:pt x="6439" y="3026"/>
                      <a:pt x="5449" y="2236"/>
                    </a:cubicBezTo>
                    <a:cubicBezTo>
                      <a:pt x="5353" y="2150"/>
                      <a:pt x="5249" y="2083"/>
                      <a:pt x="5134" y="2017"/>
                    </a:cubicBezTo>
                    <a:cubicBezTo>
                      <a:pt x="4229" y="1636"/>
                      <a:pt x="3172" y="1912"/>
                      <a:pt x="2563" y="2683"/>
                    </a:cubicBezTo>
                    <a:cubicBezTo>
                      <a:pt x="1924" y="3455"/>
                      <a:pt x="1924" y="4579"/>
                      <a:pt x="2563" y="5350"/>
                    </a:cubicBezTo>
                    <a:cubicBezTo>
                      <a:pt x="3353" y="6265"/>
                      <a:pt x="4734" y="6369"/>
                      <a:pt x="5649" y="5588"/>
                    </a:cubicBezTo>
                    <a:cubicBezTo>
                      <a:pt x="5706" y="5541"/>
                      <a:pt x="5753" y="5493"/>
                      <a:pt x="5801" y="5446"/>
                    </a:cubicBezTo>
                    <a:close/>
                  </a:path>
                </a:pathLst>
              </a:custGeom>
              <a:solidFill>
                <a:srgbClr val="020100"/>
              </a:solidFill>
              <a:ln w="9525" cap="flat">
                <a:noFill/>
                <a:prstDash val="solid"/>
                <a:miter/>
              </a:ln>
            </p:spPr>
            <p:txBody>
              <a:bodyPr rtlCol="0" anchor="ctr"/>
              <a:lstStyle/>
              <a:p>
                <a:endParaRPr lang="zh-CN" altLang="en-US"/>
              </a:p>
            </p:txBody>
          </p:sp>
          <p:sp>
            <p:nvSpPr>
              <p:cNvPr id="166" name="任意多边形: 形状 165"/>
              <p:cNvSpPr/>
              <p:nvPr/>
            </p:nvSpPr>
            <p:spPr>
              <a:xfrm>
                <a:off x="15039535" y="-3477289"/>
                <a:ext cx="6645" cy="6701"/>
              </a:xfrm>
              <a:custGeom>
                <a:avLst/>
                <a:gdLst>
                  <a:gd name="connsiteX0" fmla="*/ 5867 w 6645"/>
                  <a:gd name="connsiteY0" fmla="*/ 5445 h 6701"/>
                  <a:gd name="connsiteX1" fmla="*/ 1676 w 6645"/>
                  <a:gd name="connsiteY1" fmla="*/ 6303 h 6701"/>
                  <a:gd name="connsiteX2" fmla="*/ 523 w 6645"/>
                  <a:gd name="connsiteY2" fmla="*/ 1455 h 6701"/>
                  <a:gd name="connsiteX3" fmla="*/ 723 w 6645"/>
                  <a:gd name="connsiteY3" fmla="*/ 1159 h 6701"/>
                  <a:gd name="connsiteX4" fmla="*/ 5562 w 6645"/>
                  <a:gd name="connsiteY4" fmla="*/ 854 h 6701"/>
                  <a:gd name="connsiteX5" fmla="*/ 5867 w 6645"/>
                  <a:gd name="connsiteY5" fmla="*/ 1159 h 6701"/>
                  <a:gd name="connsiteX6" fmla="*/ 5867 w 6645"/>
                  <a:gd name="connsiteY6" fmla="*/ 5445 h 6701"/>
                  <a:gd name="connsiteX7" fmla="*/ 5867 w 6645"/>
                  <a:gd name="connsiteY7" fmla="*/ 5445 h 6701"/>
                  <a:gd name="connsiteX8" fmla="*/ 5705 w 6645"/>
                  <a:gd name="connsiteY8" fmla="*/ 2483 h 6701"/>
                  <a:gd name="connsiteX9" fmla="*/ 5105 w 6645"/>
                  <a:gd name="connsiteY9" fmla="*/ 2112 h 6701"/>
                  <a:gd name="connsiteX10" fmla="*/ 2628 w 6645"/>
                  <a:gd name="connsiteY10" fmla="*/ 2683 h 6701"/>
                  <a:gd name="connsiteX11" fmla="*/ 2628 w 6645"/>
                  <a:gd name="connsiteY11" fmla="*/ 5350 h 6701"/>
                  <a:gd name="connsiteX12" fmla="*/ 5714 w 6645"/>
                  <a:gd name="connsiteY12" fmla="*/ 5588 h 6701"/>
                  <a:gd name="connsiteX13" fmla="*/ 5867 w 6645"/>
                  <a:gd name="connsiteY13" fmla="*/ 5445 h 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5" h="6701">
                    <a:moveTo>
                      <a:pt x="5867" y="5445"/>
                    </a:moveTo>
                    <a:cubicBezTo>
                      <a:pt x="4857" y="6712"/>
                      <a:pt x="3095" y="7065"/>
                      <a:pt x="1676" y="6303"/>
                    </a:cubicBezTo>
                    <a:cubicBezTo>
                      <a:pt x="18" y="5284"/>
                      <a:pt x="-496" y="3112"/>
                      <a:pt x="523" y="1455"/>
                    </a:cubicBezTo>
                    <a:cubicBezTo>
                      <a:pt x="581" y="1350"/>
                      <a:pt x="647" y="1255"/>
                      <a:pt x="723" y="1159"/>
                    </a:cubicBezTo>
                    <a:cubicBezTo>
                      <a:pt x="1971" y="-260"/>
                      <a:pt x="4143" y="-393"/>
                      <a:pt x="5562" y="854"/>
                    </a:cubicBezTo>
                    <a:cubicBezTo>
                      <a:pt x="5667" y="950"/>
                      <a:pt x="5772" y="1054"/>
                      <a:pt x="5867" y="1159"/>
                    </a:cubicBezTo>
                    <a:cubicBezTo>
                      <a:pt x="6905" y="2398"/>
                      <a:pt x="6905" y="4207"/>
                      <a:pt x="5867" y="5445"/>
                    </a:cubicBezTo>
                    <a:close/>
                    <a:moveTo>
                      <a:pt x="5867" y="5445"/>
                    </a:moveTo>
                    <a:cubicBezTo>
                      <a:pt x="6638" y="4579"/>
                      <a:pt x="6562" y="3255"/>
                      <a:pt x="5705" y="2483"/>
                    </a:cubicBezTo>
                    <a:cubicBezTo>
                      <a:pt x="5524" y="2331"/>
                      <a:pt x="5324" y="2198"/>
                      <a:pt x="5105" y="2112"/>
                    </a:cubicBezTo>
                    <a:cubicBezTo>
                      <a:pt x="4248" y="1683"/>
                      <a:pt x="3209" y="1921"/>
                      <a:pt x="2628" y="2683"/>
                    </a:cubicBezTo>
                    <a:cubicBezTo>
                      <a:pt x="1990" y="3455"/>
                      <a:pt x="1990" y="4579"/>
                      <a:pt x="2628" y="5350"/>
                    </a:cubicBezTo>
                    <a:cubicBezTo>
                      <a:pt x="3419" y="6265"/>
                      <a:pt x="4800" y="6369"/>
                      <a:pt x="5714" y="5588"/>
                    </a:cubicBezTo>
                    <a:cubicBezTo>
                      <a:pt x="5772" y="5541"/>
                      <a:pt x="5819" y="5493"/>
                      <a:pt x="5867" y="5445"/>
                    </a:cubicBezTo>
                    <a:close/>
                  </a:path>
                </a:pathLst>
              </a:custGeom>
              <a:solidFill>
                <a:srgbClr val="020100"/>
              </a:solidFill>
              <a:ln w="9525" cap="flat">
                <a:noFill/>
                <a:prstDash val="solid"/>
                <a:miter/>
              </a:ln>
            </p:spPr>
            <p:txBody>
              <a:bodyPr rtlCol="0" anchor="ctr"/>
              <a:lstStyle/>
              <a:p>
                <a:endParaRPr lang="zh-CN" altLang="en-US"/>
              </a:p>
            </p:txBody>
          </p:sp>
          <p:sp>
            <p:nvSpPr>
              <p:cNvPr id="167" name="任意多边形: 形状 166"/>
              <p:cNvSpPr/>
              <p:nvPr/>
            </p:nvSpPr>
            <p:spPr>
              <a:xfrm>
                <a:off x="15062746" y="-3457763"/>
                <a:ext cx="6660" cy="6664"/>
              </a:xfrm>
              <a:custGeom>
                <a:avLst/>
                <a:gdLst>
                  <a:gd name="connsiteX0" fmla="*/ 5801 w 6660"/>
                  <a:gd name="connsiteY0" fmla="*/ 5446 h 6664"/>
                  <a:gd name="connsiteX1" fmla="*/ 1610 w 6660"/>
                  <a:gd name="connsiteY1" fmla="*/ 6208 h 6664"/>
                  <a:gd name="connsiteX2" fmla="*/ 524 w 6660"/>
                  <a:gd name="connsiteY2" fmla="*/ 1483 h 6664"/>
                  <a:gd name="connsiteX3" fmla="*/ 753 w 6660"/>
                  <a:gd name="connsiteY3" fmla="*/ 1159 h 6664"/>
                  <a:gd name="connsiteX4" fmla="*/ 5591 w 6660"/>
                  <a:gd name="connsiteY4" fmla="*/ 854 h 6664"/>
                  <a:gd name="connsiteX5" fmla="*/ 5896 w 6660"/>
                  <a:gd name="connsiteY5" fmla="*/ 1159 h 6664"/>
                  <a:gd name="connsiteX6" fmla="*/ 5801 w 6660"/>
                  <a:gd name="connsiteY6" fmla="*/ 5446 h 6664"/>
                  <a:gd name="connsiteX7" fmla="*/ 5801 w 6660"/>
                  <a:gd name="connsiteY7" fmla="*/ 5446 h 6664"/>
                  <a:gd name="connsiteX8" fmla="*/ 5449 w 6660"/>
                  <a:gd name="connsiteY8" fmla="*/ 2236 h 6664"/>
                  <a:gd name="connsiteX9" fmla="*/ 5134 w 6660"/>
                  <a:gd name="connsiteY9" fmla="*/ 2017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6"/>
                    </a:moveTo>
                    <a:cubicBezTo>
                      <a:pt x="4792" y="6712"/>
                      <a:pt x="3001" y="7036"/>
                      <a:pt x="1610" y="6208"/>
                    </a:cubicBezTo>
                    <a:cubicBezTo>
                      <a:pt x="10" y="5198"/>
                      <a:pt x="-485" y="3083"/>
                      <a:pt x="524" y="1483"/>
                    </a:cubicBezTo>
                    <a:cubicBezTo>
                      <a:pt x="591" y="1369"/>
                      <a:pt x="667" y="1264"/>
                      <a:pt x="753" y="1159"/>
                    </a:cubicBezTo>
                    <a:cubicBezTo>
                      <a:pt x="2010" y="-260"/>
                      <a:pt x="4172" y="-393"/>
                      <a:pt x="5591" y="854"/>
                    </a:cubicBezTo>
                    <a:cubicBezTo>
                      <a:pt x="5696" y="950"/>
                      <a:pt x="5801" y="1054"/>
                      <a:pt x="5896" y="1159"/>
                    </a:cubicBezTo>
                    <a:cubicBezTo>
                      <a:pt x="6954" y="2407"/>
                      <a:pt x="6906" y="4245"/>
                      <a:pt x="5801" y="5446"/>
                    </a:cubicBezTo>
                    <a:close/>
                    <a:moveTo>
                      <a:pt x="5801" y="5446"/>
                    </a:moveTo>
                    <a:cubicBezTo>
                      <a:pt x="6592" y="4464"/>
                      <a:pt x="6439" y="3026"/>
                      <a:pt x="5449" y="2236"/>
                    </a:cubicBezTo>
                    <a:cubicBezTo>
                      <a:pt x="5353" y="2150"/>
                      <a:pt x="5248" y="2083"/>
                      <a:pt x="5134" y="2017"/>
                    </a:cubicBezTo>
                    <a:cubicBezTo>
                      <a:pt x="4229" y="1635"/>
                      <a:pt x="3172" y="1912"/>
                      <a:pt x="2563" y="2683"/>
                    </a:cubicBezTo>
                    <a:cubicBezTo>
                      <a:pt x="1962" y="3474"/>
                      <a:pt x="1962" y="4560"/>
                      <a:pt x="2563" y="5350"/>
                    </a:cubicBezTo>
                    <a:cubicBezTo>
                      <a:pt x="3353" y="6265"/>
                      <a:pt x="4734" y="6369"/>
                      <a:pt x="5649" y="5588"/>
                    </a:cubicBezTo>
                    <a:cubicBezTo>
                      <a:pt x="5706" y="5541"/>
                      <a:pt x="5753" y="5493"/>
                      <a:pt x="5801" y="5446"/>
                    </a:cubicBezTo>
                    <a:close/>
                  </a:path>
                </a:pathLst>
              </a:custGeom>
              <a:solidFill>
                <a:srgbClr val="020100"/>
              </a:solidFill>
              <a:ln w="9525" cap="flat">
                <a:noFill/>
                <a:prstDash val="solid"/>
                <a:miter/>
              </a:ln>
            </p:spPr>
            <p:txBody>
              <a:bodyPr rtlCol="0" anchor="ctr"/>
              <a:lstStyle/>
              <a:p>
                <a:endParaRPr lang="zh-CN" altLang="en-US"/>
              </a:p>
            </p:txBody>
          </p:sp>
          <p:sp>
            <p:nvSpPr>
              <p:cNvPr id="168" name="任意多边形: 形状 167"/>
              <p:cNvSpPr/>
              <p:nvPr/>
            </p:nvSpPr>
            <p:spPr>
              <a:xfrm>
                <a:off x="15085937" y="-3438287"/>
                <a:ext cx="6594" cy="6685"/>
              </a:xfrm>
              <a:custGeom>
                <a:avLst/>
                <a:gdLst>
                  <a:gd name="connsiteX0" fmla="*/ 5851 w 6594"/>
                  <a:gd name="connsiteY0" fmla="*/ 5401 h 6685"/>
                  <a:gd name="connsiteX1" fmla="*/ 1660 w 6594"/>
                  <a:gd name="connsiteY1" fmla="*/ 6258 h 6685"/>
                  <a:gd name="connsiteX2" fmla="*/ 450 w 6594"/>
                  <a:gd name="connsiteY2" fmla="*/ 1696 h 6685"/>
                  <a:gd name="connsiteX3" fmla="*/ 803 w 6594"/>
                  <a:gd name="connsiteY3" fmla="*/ 1210 h 6685"/>
                  <a:gd name="connsiteX4" fmla="*/ 5356 w 6594"/>
                  <a:gd name="connsiteY4" fmla="*/ 715 h 6685"/>
                  <a:gd name="connsiteX5" fmla="*/ 5851 w 6594"/>
                  <a:gd name="connsiteY5" fmla="*/ 1210 h 6685"/>
                  <a:gd name="connsiteX6" fmla="*/ 5851 w 6594"/>
                  <a:gd name="connsiteY6" fmla="*/ 5401 h 6685"/>
                  <a:gd name="connsiteX7" fmla="*/ 5851 w 6594"/>
                  <a:gd name="connsiteY7" fmla="*/ 5401 h 6685"/>
                  <a:gd name="connsiteX8" fmla="*/ 5689 w 6594"/>
                  <a:gd name="connsiteY8" fmla="*/ 2439 h 6685"/>
                  <a:gd name="connsiteX9" fmla="*/ 5089 w 6594"/>
                  <a:gd name="connsiteY9" fmla="*/ 2067 h 6685"/>
                  <a:gd name="connsiteX10" fmla="*/ 2613 w 6594"/>
                  <a:gd name="connsiteY10" fmla="*/ 2734 h 6685"/>
                  <a:gd name="connsiteX11" fmla="*/ 2613 w 6594"/>
                  <a:gd name="connsiteY11" fmla="*/ 5306 h 6685"/>
                  <a:gd name="connsiteX12" fmla="*/ 5699 w 6594"/>
                  <a:gd name="connsiteY12" fmla="*/ 5544 h 6685"/>
                  <a:gd name="connsiteX13" fmla="*/ 5851 w 6594"/>
                  <a:gd name="connsiteY13" fmla="*/ 5401 h 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94" h="6685">
                    <a:moveTo>
                      <a:pt x="5851" y="5401"/>
                    </a:moveTo>
                    <a:cubicBezTo>
                      <a:pt x="4870" y="6697"/>
                      <a:pt x="3070" y="7068"/>
                      <a:pt x="1660" y="6258"/>
                    </a:cubicBezTo>
                    <a:cubicBezTo>
                      <a:pt x="70" y="5334"/>
                      <a:pt x="-473" y="3296"/>
                      <a:pt x="450" y="1696"/>
                    </a:cubicBezTo>
                    <a:cubicBezTo>
                      <a:pt x="555" y="1524"/>
                      <a:pt x="670" y="1362"/>
                      <a:pt x="803" y="1210"/>
                    </a:cubicBezTo>
                    <a:cubicBezTo>
                      <a:pt x="1927" y="-181"/>
                      <a:pt x="3965" y="-409"/>
                      <a:pt x="5356" y="715"/>
                    </a:cubicBezTo>
                    <a:cubicBezTo>
                      <a:pt x="5537" y="858"/>
                      <a:pt x="5708" y="1029"/>
                      <a:pt x="5851" y="1210"/>
                    </a:cubicBezTo>
                    <a:cubicBezTo>
                      <a:pt x="6842" y="2429"/>
                      <a:pt x="6842" y="4182"/>
                      <a:pt x="5851" y="5401"/>
                    </a:cubicBezTo>
                    <a:close/>
                    <a:moveTo>
                      <a:pt x="5851" y="5401"/>
                    </a:moveTo>
                    <a:cubicBezTo>
                      <a:pt x="6623" y="4534"/>
                      <a:pt x="6547" y="3210"/>
                      <a:pt x="5689" y="2439"/>
                    </a:cubicBezTo>
                    <a:cubicBezTo>
                      <a:pt x="5508" y="2286"/>
                      <a:pt x="5308" y="2153"/>
                      <a:pt x="5089" y="2067"/>
                    </a:cubicBezTo>
                    <a:cubicBezTo>
                      <a:pt x="4213" y="1620"/>
                      <a:pt x="3146" y="1905"/>
                      <a:pt x="2613" y="2734"/>
                    </a:cubicBezTo>
                    <a:cubicBezTo>
                      <a:pt x="1984" y="3477"/>
                      <a:pt x="1984" y="4563"/>
                      <a:pt x="2613" y="5306"/>
                    </a:cubicBezTo>
                    <a:cubicBezTo>
                      <a:pt x="3403" y="6220"/>
                      <a:pt x="4784" y="6325"/>
                      <a:pt x="5699" y="5544"/>
                    </a:cubicBezTo>
                    <a:cubicBezTo>
                      <a:pt x="5756" y="5496"/>
                      <a:pt x="5804" y="5449"/>
                      <a:pt x="5851" y="5401"/>
                    </a:cubicBezTo>
                    <a:close/>
                  </a:path>
                </a:pathLst>
              </a:custGeom>
              <a:solidFill>
                <a:srgbClr val="020100"/>
              </a:solidFill>
              <a:ln w="9525" cap="flat">
                <a:noFill/>
                <a:prstDash val="solid"/>
                <a:miter/>
              </a:ln>
            </p:spPr>
            <p:txBody>
              <a:bodyPr rtlCol="0" anchor="ctr"/>
              <a:lstStyle/>
              <a:p>
                <a:endParaRPr lang="zh-CN" altLang="en-US"/>
              </a:p>
            </p:txBody>
          </p:sp>
          <p:sp>
            <p:nvSpPr>
              <p:cNvPr id="169" name="任意多边形: 形状 168"/>
              <p:cNvSpPr/>
              <p:nvPr/>
            </p:nvSpPr>
            <p:spPr>
              <a:xfrm>
                <a:off x="15109133" y="-3418805"/>
                <a:ext cx="6675" cy="6647"/>
              </a:xfrm>
              <a:custGeom>
                <a:avLst/>
                <a:gdLst>
                  <a:gd name="connsiteX0" fmla="*/ 5896 w 6675"/>
                  <a:gd name="connsiteY0" fmla="*/ 5445 h 6647"/>
                  <a:gd name="connsiteX1" fmla="*/ 1610 w 6675"/>
                  <a:gd name="connsiteY1" fmla="*/ 6208 h 6647"/>
                  <a:gd name="connsiteX2" fmla="*/ 524 w 6675"/>
                  <a:gd name="connsiteY2" fmla="*/ 1483 h 6647"/>
                  <a:gd name="connsiteX3" fmla="*/ 753 w 6675"/>
                  <a:gd name="connsiteY3" fmla="*/ 1159 h 6647"/>
                  <a:gd name="connsiteX4" fmla="*/ 5591 w 6675"/>
                  <a:gd name="connsiteY4" fmla="*/ 854 h 6647"/>
                  <a:gd name="connsiteX5" fmla="*/ 5896 w 6675"/>
                  <a:gd name="connsiteY5" fmla="*/ 1159 h 6647"/>
                  <a:gd name="connsiteX6" fmla="*/ 5896 w 6675"/>
                  <a:gd name="connsiteY6" fmla="*/ 5445 h 6647"/>
                  <a:gd name="connsiteX7" fmla="*/ 5896 w 6675"/>
                  <a:gd name="connsiteY7" fmla="*/ 5445 h 6647"/>
                  <a:gd name="connsiteX8" fmla="*/ 5315 w 6675"/>
                  <a:gd name="connsiteY8" fmla="*/ 2131 h 6647"/>
                  <a:gd name="connsiteX9" fmla="*/ 5134 w 6675"/>
                  <a:gd name="connsiteY9" fmla="*/ 2016 h 6647"/>
                  <a:gd name="connsiteX10" fmla="*/ 2182 w 6675"/>
                  <a:gd name="connsiteY10" fmla="*/ 3341 h 6647"/>
                  <a:gd name="connsiteX11" fmla="*/ 2372 w 6675"/>
                  <a:gd name="connsiteY11" fmla="*/ 5350 h 6647"/>
                  <a:gd name="connsiteX12" fmla="*/ 5582 w 6675"/>
                  <a:gd name="connsiteY12" fmla="*/ 5741 h 6647"/>
                  <a:gd name="connsiteX13" fmla="*/ 5896 w 6675"/>
                  <a:gd name="connsiteY13" fmla="*/ 5445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5" h="6647">
                    <a:moveTo>
                      <a:pt x="5896" y="5445"/>
                    </a:moveTo>
                    <a:cubicBezTo>
                      <a:pt x="4830" y="6693"/>
                      <a:pt x="3039" y="7008"/>
                      <a:pt x="1610" y="6208"/>
                    </a:cubicBezTo>
                    <a:cubicBezTo>
                      <a:pt x="10" y="5198"/>
                      <a:pt x="-485" y="3083"/>
                      <a:pt x="524" y="1483"/>
                    </a:cubicBezTo>
                    <a:cubicBezTo>
                      <a:pt x="591" y="1369"/>
                      <a:pt x="667" y="1264"/>
                      <a:pt x="753" y="1159"/>
                    </a:cubicBezTo>
                    <a:cubicBezTo>
                      <a:pt x="2001" y="-260"/>
                      <a:pt x="4172" y="-393"/>
                      <a:pt x="5591" y="854"/>
                    </a:cubicBezTo>
                    <a:cubicBezTo>
                      <a:pt x="5696" y="950"/>
                      <a:pt x="5801" y="1054"/>
                      <a:pt x="5896" y="1159"/>
                    </a:cubicBezTo>
                    <a:cubicBezTo>
                      <a:pt x="6935" y="2398"/>
                      <a:pt x="6935" y="4207"/>
                      <a:pt x="5896" y="5445"/>
                    </a:cubicBezTo>
                    <a:close/>
                    <a:moveTo>
                      <a:pt x="5896" y="5445"/>
                    </a:moveTo>
                    <a:cubicBezTo>
                      <a:pt x="6649" y="4369"/>
                      <a:pt x="6392" y="2883"/>
                      <a:pt x="5315" y="2131"/>
                    </a:cubicBezTo>
                    <a:cubicBezTo>
                      <a:pt x="5258" y="2093"/>
                      <a:pt x="5192" y="2055"/>
                      <a:pt x="5134" y="2016"/>
                    </a:cubicBezTo>
                    <a:cubicBezTo>
                      <a:pt x="3953" y="1569"/>
                      <a:pt x="2629" y="2159"/>
                      <a:pt x="2182" y="3341"/>
                    </a:cubicBezTo>
                    <a:cubicBezTo>
                      <a:pt x="1934" y="3998"/>
                      <a:pt x="2001" y="4741"/>
                      <a:pt x="2372" y="5350"/>
                    </a:cubicBezTo>
                    <a:cubicBezTo>
                      <a:pt x="3153" y="6341"/>
                      <a:pt x="4582" y="6522"/>
                      <a:pt x="5582" y="5741"/>
                    </a:cubicBezTo>
                    <a:cubicBezTo>
                      <a:pt x="5696" y="5655"/>
                      <a:pt x="5801" y="5550"/>
                      <a:pt x="5896" y="5445"/>
                    </a:cubicBezTo>
                    <a:close/>
                  </a:path>
                </a:pathLst>
              </a:custGeom>
              <a:solidFill>
                <a:srgbClr val="020100"/>
              </a:solidFill>
              <a:ln w="9525" cap="flat">
                <a:noFill/>
                <a:prstDash val="solid"/>
                <a:miter/>
              </a:ln>
            </p:spPr>
            <p:txBody>
              <a:bodyPr rtlCol="0" anchor="ctr"/>
              <a:lstStyle/>
              <a:p>
                <a:endParaRPr lang="zh-CN" altLang="en-US"/>
              </a:p>
            </p:txBody>
          </p:sp>
          <p:sp>
            <p:nvSpPr>
              <p:cNvPr id="170" name="任意多边形: 形状 169"/>
              <p:cNvSpPr/>
              <p:nvPr/>
            </p:nvSpPr>
            <p:spPr>
              <a:xfrm>
                <a:off x="14857840" y="-3402842"/>
                <a:ext cx="7171" cy="7253"/>
              </a:xfrm>
              <a:custGeom>
                <a:avLst/>
                <a:gdLst>
                  <a:gd name="connsiteX0" fmla="*/ 6110 w 7171"/>
                  <a:gd name="connsiteY0" fmla="*/ 5770 h 7253"/>
                  <a:gd name="connsiteX1" fmla="*/ 1491 w 7171"/>
                  <a:gd name="connsiteY1" fmla="*/ 6694 h 7253"/>
                  <a:gd name="connsiteX2" fmla="*/ 557 w 7171"/>
                  <a:gd name="connsiteY2" fmla="*/ 2074 h 7253"/>
                  <a:gd name="connsiteX3" fmla="*/ 1062 w 7171"/>
                  <a:gd name="connsiteY3" fmla="*/ 1484 h 7253"/>
                  <a:gd name="connsiteX4" fmla="*/ 5682 w 7171"/>
                  <a:gd name="connsiteY4" fmla="*/ 560 h 7253"/>
                  <a:gd name="connsiteX5" fmla="*/ 6615 w 7171"/>
                  <a:gd name="connsiteY5" fmla="*/ 5180 h 7253"/>
                  <a:gd name="connsiteX6" fmla="*/ 6110 w 7171"/>
                  <a:gd name="connsiteY6" fmla="*/ 5770 h 7253"/>
                  <a:gd name="connsiteX7" fmla="*/ 6110 w 7171"/>
                  <a:gd name="connsiteY7" fmla="*/ 5770 h 7253"/>
                  <a:gd name="connsiteX8" fmla="*/ 5758 w 7171"/>
                  <a:gd name="connsiteY8" fmla="*/ 2560 h 7253"/>
                  <a:gd name="connsiteX9" fmla="*/ 5443 w 7171"/>
                  <a:gd name="connsiteY9" fmla="*/ 2341 h 7253"/>
                  <a:gd name="connsiteX10" fmla="*/ 2872 w 7171"/>
                  <a:gd name="connsiteY10" fmla="*/ 3008 h 7253"/>
                  <a:gd name="connsiteX11" fmla="*/ 2872 w 7171"/>
                  <a:gd name="connsiteY11" fmla="*/ 5675 h 7253"/>
                  <a:gd name="connsiteX12" fmla="*/ 5958 w 7171"/>
                  <a:gd name="connsiteY12" fmla="*/ 5913 h 7253"/>
                  <a:gd name="connsiteX13" fmla="*/ 6110 w 7171"/>
                  <a:gd name="connsiteY13" fmla="*/ 5770 h 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71" h="7253">
                    <a:moveTo>
                      <a:pt x="6110" y="5770"/>
                    </a:moveTo>
                    <a:cubicBezTo>
                      <a:pt x="5091" y="7304"/>
                      <a:pt x="3024" y="7713"/>
                      <a:pt x="1491" y="6694"/>
                    </a:cubicBezTo>
                    <a:cubicBezTo>
                      <a:pt x="-43" y="5675"/>
                      <a:pt x="-462" y="3608"/>
                      <a:pt x="557" y="2074"/>
                    </a:cubicBezTo>
                    <a:cubicBezTo>
                      <a:pt x="700" y="1855"/>
                      <a:pt x="871" y="1665"/>
                      <a:pt x="1062" y="1484"/>
                    </a:cubicBezTo>
                    <a:cubicBezTo>
                      <a:pt x="2081" y="-50"/>
                      <a:pt x="4148" y="-459"/>
                      <a:pt x="5682" y="560"/>
                    </a:cubicBezTo>
                    <a:cubicBezTo>
                      <a:pt x="7215" y="1579"/>
                      <a:pt x="7634" y="3646"/>
                      <a:pt x="6615" y="5180"/>
                    </a:cubicBezTo>
                    <a:cubicBezTo>
                      <a:pt x="6463" y="5399"/>
                      <a:pt x="6301" y="5589"/>
                      <a:pt x="6110" y="5770"/>
                    </a:cubicBezTo>
                    <a:close/>
                    <a:moveTo>
                      <a:pt x="6110" y="5770"/>
                    </a:moveTo>
                    <a:cubicBezTo>
                      <a:pt x="6901" y="4789"/>
                      <a:pt x="6748" y="3351"/>
                      <a:pt x="5758" y="2560"/>
                    </a:cubicBezTo>
                    <a:cubicBezTo>
                      <a:pt x="5662" y="2474"/>
                      <a:pt x="5558" y="2408"/>
                      <a:pt x="5443" y="2341"/>
                    </a:cubicBezTo>
                    <a:cubicBezTo>
                      <a:pt x="4529" y="1960"/>
                      <a:pt x="3481" y="2236"/>
                      <a:pt x="2872" y="3008"/>
                    </a:cubicBezTo>
                    <a:cubicBezTo>
                      <a:pt x="2233" y="3779"/>
                      <a:pt x="2233" y="4903"/>
                      <a:pt x="2872" y="5675"/>
                    </a:cubicBezTo>
                    <a:cubicBezTo>
                      <a:pt x="3662" y="6589"/>
                      <a:pt x="5043" y="6704"/>
                      <a:pt x="5958" y="5913"/>
                    </a:cubicBezTo>
                    <a:cubicBezTo>
                      <a:pt x="6015" y="5865"/>
                      <a:pt x="6063" y="5818"/>
                      <a:pt x="6110" y="5770"/>
                    </a:cubicBezTo>
                    <a:close/>
                  </a:path>
                </a:pathLst>
              </a:custGeom>
              <a:solidFill>
                <a:srgbClr val="020100"/>
              </a:solidFill>
              <a:ln w="9525" cap="flat">
                <a:noFill/>
                <a:prstDash val="solid"/>
                <a:miter/>
              </a:ln>
            </p:spPr>
            <p:txBody>
              <a:bodyPr rtlCol="0" anchor="ctr"/>
              <a:lstStyle/>
              <a:p>
                <a:endParaRPr lang="zh-CN" altLang="en-US"/>
              </a:p>
            </p:txBody>
          </p:sp>
          <p:sp>
            <p:nvSpPr>
              <p:cNvPr id="171" name="任意多边形: 形状 170"/>
              <p:cNvSpPr/>
              <p:nvPr/>
            </p:nvSpPr>
            <p:spPr>
              <a:xfrm>
                <a:off x="14881676" y="-3383325"/>
                <a:ext cx="6865" cy="6977"/>
              </a:xfrm>
              <a:custGeom>
                <a:avLst/>
                <a:gdLst>
                  <a:gd name="connsiteX0" fmla="*/ 5896 w 6865"/>
                  <a:gd name="connsiteY0" fmla="*/ 5684 h 6977"/>
                  <a:gd name="connsiteX1" fmla="*/ 1610 w 6865"/>
                  <a:gd name="connsiteY1" fmla="*/ 6541 h 6977"/>
                  <a:gd name="connsiteX2" fmla="*/ 524 w 6865"/>
                  <a:gd name="connsiteY2" fmla="*/ 1817 h 6977"/>
                  <a:gd name="connsiteX3" fmla="*/ 753 w 6865"/>
                  <a:gd name="connsiteY3" fmla="*/ 1493 h 6977"/>
                  <a:gd name="connsiteX4" fmla="*/ 5373 w 6865"/>
                  <a:gd name="connsiteY4" fmla="*/ 550 h 6977"/>
                  <a:gd name="connsiteX5" fmla="*/ 6316 w 6865"/>
                  <a:gd name="connsiteY5" fmla="*/ 5169 h 6977"/>
                  <a:gd name="connsiteX6" fmla="*/ 5896 w 6865"/>
                  <a:gd name="connsiteY6" fmla="*/ 5684 h 6977"/>
                  <a:gd name="connsiteX7" fmla="*/ 5896 w 6865"/>
                  <a:gd name="connsiteY7" fmla="*/ 5684 h 6977"/>
                  <a:gd name="connsiteX8" fmla="*/ 5544 w 6865"/>
                  <a:gd name="connsiteY8" fmla="*/ 2607 h 6977"/>
                  <a:gd name="connsiteX9" fmla="*/ 5135 w 6865"/>
                  <a:gd name="connsiteY9" fmla="*/ 2350 h 6977"/>
                  <a:gd name="connsiteX10" fmla="*/ 2229 w 6865"/>
                  <a:gd name="connsiteY10" fmla="*/ 3769 h 6977"/>
                  <a:gd name="connsiteX11" fmla="*/ 2372 w 6865"/>
                  <a:gd name="connsiteY11" fmla="*/ 5589 h 6977"/>
                  <a:gd name="connsiteX12" fmla="*/ 5582 w 6865"/>
                  <a:gd name="connsiteY12" fmla="*/ 5979 h 6977"/>
                  <a:gd name="connsiteX13" fmla="*/ 5896 w 6865"/>
                  <a:gd name="connsiteY13" fmla="*/ 5684 h 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5" h="6977">
                    <a:moveTo>
                      <a:pt x="5896" y="5684"/>
                    </a:moveTo>
                    <a:cubicBezTo>
                      <a:pt x="4877" y="6998"/>
                      <a:pt x="3048" y="7360"/>
                      <a:pt x="1610" y="6541"/>
                    </a:cubicBezTo>
                    <a:cubicBezTo>
                      <a:pt x="10" y="5531"/>
                      <a:pt x="-485" y="3417"/>
                      <a:pt x="524" y="1817"/>
                    </a:cubicBezTo>
                    <a:cubicBezTo>
                      <a:pt x="591" y="1702"/>
                      <a:pt x="667" y="1598"/>
                      <a:pt x="753" y="1493"/>
                    </a:cubicBezTo>
                    <a:cubicBezTo>
                      <a:pt x="1772" y="-41"/>
                      <a:pt x="3839" y="-460"/>
                      <a:pt x="5373" y="550"/>
                    </a:cubicBezTo>
                    <a:cubicBezTo>
                      <a:pt x="6906" y="1569"/>
                      <a:pt x="7325" y="3636"/>
                      <a:pt x="6316" y="5169"/>
                    </a:cubicBezTo>
                    <a:cubicBezTo>
                      <a:pt x="6192" y="5360"/>
                      <a:pt x="6049" y="5531"/>
                      <a:pt x="5896" y="5684"/>
                    </a:cubicBezTo>
                    <a:close/>
                    <a:moveTo>
                      <a:pt x="5896" y="5684"/>
                    </a:moveTo>
                    <a:cubicBezTo>
                      <a:pt x="6649" y="4731"/>
                      <a:pt x="6487" y="3360"/>
                      <a:pt x="5544" y="2607"/>
                    </a:cubicBezTo>
                    <a:cubicBezTo>
                      <a:pt x="5420" y="2502"/>
                      <a:pt x="5277" y="2417"/>
                      <a:pt x="5135" y="2350"/>
                    </a:cubicBezTo>
                    <a:cubicBezTo>
                      <a:pt x="3944" y="1941"/>
                      <a:pt x="2639" y="2569"/>
                      <a:pt x="2229" y="3769"/>
                    </a:cubicBezTo>
                    <a:cubicBezTo>
                      <a:pt x="2020" y="4369"/>
                      <a:pt x="2077" y="5027"/>
                      <a:pt x="2372" y="5589"/>
                    </a:cubicBezTo>
                    <a:cubicBezTo>
                      <a:pt x="3153" y="6579"/>
                      <a:pt x="4582" y="6760"/>
                      <a:pt x="5582" y="5979"/>
                    </a:cubicBezTo>
                    <a:cubicBezTo>
                      <a:pt x="5696" y="5893"/>
                      <a:pt x="5801" y="5789"/>
                      <a:pt x="5896" y="5684"/>
                    </a:cubicBezTo>
                    <a:close/>
                  </a:path>
                </a:pathLst>
              </a:custGeom>
              <a:solidFill>
                <a:srgbClr val="020100"/>
              </a:solidFill>
              <a:ln w="9525" cap="flat">
                <a:noFill/>
                <a:prstDash val="solid"/>
                <a:miter/>
              </a:ln>
            </p:spPr>
            <p:txBody>
              <a:bodyPr rtlCol="0" anchor="ctr"/>
              <a:lstStyle/>
              <a:p>
                <a:endParaRPr lang="zh-CN" altLang="en-US"/>
              </a:p>
            </p:txBody>
          </p:sp>
          <p:sp>
            <p:nvSpPr>
              <p:cNvPr id="172" name="任意多边形: 形状 171"/>
              <p:cNvSpPr/>
              <p:nvPr/>
            </p:nvSpPr>
            <p:spPr>
              <a:xfrm>
                <a:off x="14834905" y="-3422044"/>
                <a:ext cx="6678" cy="6712"/>
              </a:xfrm>
              <a:custGeom>
                <a:avLst/>
                <a:gdLst>
                  <a:gd name="connsiteX0" fmla="*/ 5900 w 6678"/>
                  <a:gd name="connsiteY0" fmla="*/ 5446 h 6712"/>
                  <a:gd name="connsiteX1" fmla="*/ 1614 w 6678"/>
                  <a:gd name="connsiteY1" fmla="*/ 6303 h 6712"/>
                  <a:gd name="connsiteX2" fmla="*/ 566 w 6678"/>
                  <a:gd name="connsiteY2" fmla="*/ 1436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547 w 6678"/>
                  <a:gd name="connsiteY8" fmla="*/ 2369 h 6712"/>
                  <a:gd name="connsiteX9" fmla="*/ 5138 w 6678"/>
                  <a:gd name="connsiteY9" fmla="*/ 2112 h 6712"/>
                  <a:gd name="connsiteX10" fmla="*/ 2233 w 6678"/>
                  <a:gd name="connsiteY10" fmla="*/ 3531 h 6712"/>
                  <a:gd name="connsiteX11" fmla="*/ 2376 w 6678"/>
                  <a:gd name="connsiteY11" fmla="*/ 5350 h 6712"/>
                  <a:gd name="connsiteX12" fmla="*/ 5586 w 6678"/>
                  <a:gd name="connsiteY12" fmla="*/ 5741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1" y="6722"/>
                      <a:pt x="3061" y="7084"/>
                      <a:pt x="1614" y="6303"/>
                    </a:cubicBezTo>
                    <a:cubicBezTo>
                      <a:pt x="-25" y="5246"/>
                      <a:pt x="-491" y="3064"/>
                      <a:pt x="566" y="1436"/>
                    </a:cubicBezTo>
                    <a:cubicBezTo>
                      <a:pt x="623" y="1340"/>
                      <a:pt x="690" y="1245"/>
                      <a:pt x="756" y="1159"/>
                    </a:cubicBezTo>
                    <a:cubicBezTo>
                      <a:pt x="2004" y="-260"/>
                      <a:pt x="4176" y="-393"/>
                      <a:pt x="5595" y="854"/>
                    </a:cubicBezTo>
                    <a:cubicBezTo>
                      <a:pt x="5700" y="950"/>
                      <a:pt x="5804" y="1054"/>
                      <a:pt x="5900" y="1159"/>
                    </a:cubicBezTo>
                    <a:cubicBezTo>
                      <a:pt x="6938" y="2398"/>
                      <a:pt x="6938" y="4207"/>
                      <a:pt x="5900" y="5446"/>
                    </a:cubicBezTo>
                    <a:close/>
                    <a:moveTo>
                      <a:pt x="5900" y="5446"/>
                    </a:moveTo>
                    <a:cubicBezTo>
                      <a:pt x="6652" y="4493"/>
                      <a:pt x="6490" y="3121"/>
                      <a:pt x="5547" y="2369"/>
                    </a:cubicBezTo>
                    <a:cubicBezTo>
                      <a:pt x="5424" y="2264"/>
                      <a:pt x="5281" y="2178"/>
                      <a:pt x="5138" y="2112"/>
                    </a:cubicBezTo>
                    <a:cubicBezTo>
                      <a:pt x="3947" y="1702"/>
                      <a:pt x="2642" y="2331"/>
                      <a:pt x="2233" y="3531"/>
                    </a:cubicBezTo>
                    <a:cubicBezTo>
                      <a:pt x="2023" y="4131"/>
                      <a:pt x="2080" y="4788"/>
                      <a:pt x="2376" y="5350"/>
                    </a:cubicBezTo>
                    <a:cubicBezTo>
                      <a:pt x="3157" y="6341"/>
                      <a:pt x="4585" y="6522"/>
                      <a:pt x="5586" y="5741"/>
                    </a:cubicBezTo>
                    <a:cubicBezTo>
                      <a:pt x="5700" y="5655"/>
                      <a:pt x="5804" y="5550"/>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173" name="任意多边形: 形状 172"/>
              <p:cNvSpPr/>
              <p:nvPr/>
            </p:nvSpPr>
            <p:spPr>
              <a:xfrm>
                <a:off x="14904227" y="-3363560"/>
                <a:ext cx="6937" cy="6929"/>
              </a:xfrm>
              <a:custGeom>
                <a:avLst/>
                <a:gdLst>
                  <a:gd name="connsiteX0" fmla="*/ 6110 w 6937"/>
                  <a:gd name="connsiteY0" fmla="*/ 5446 h 6929"/>
                  <a:gd name="connsiteX1" fmla="*/ 1490 w 6937"/>
                  <a:gd name="connsiteY1" fmla="*/ 6369 h 6929"/>
                  <a:gd name="connsiteX2" fmla="*/ 557 w 6937"/>
                  <a:gd name="connsiteY2" fmla="*/ 1750 h 6929"/>
                  <a:gd name="connsiteX3" fmla="*/ 1062 w 6937"/>
                  <a:gd name="connsiteY3" fmla="*/ 1159 h 6929"/>
                  <a:gd name="connsiteX4" fmla="*/ 5901 w 6937"/>
                  <a:gd name="connsiteY4" fmla="*/ 855 h 6929"/>
                  <a:gd name="connsiteX5" fmla="*/ 6205 w 6937"/>
                  <a:gd name="connsiteY5" fmla="*/ 1159 h 6929"/>
                  <a:gd name="connsiteX6" fmla="*/ 6110 w 6937"/>
                  <a:gd name="connsiteY6" fmla="*/ 5446 h 6929"/>
                  <a:gd name="connsiteX7" fmla="*/ 6110 w 6937"/>
                  <a:gd name="connsiteY7" fmla="*/ 5446 h 6929"/>
                  <a:gd name="connsiteX8" fmla="*/ 5758 w 6937"/>
                  <a:gd name="connsiteY8" fmla="*/ 2236 h 6929"/>
                  <a:gd name="connsiteX9" fmla="*/ 5443 w 6937"/>
                  <a:gd name="connsiteY9" fmla="*/ 2017 h 6929"/>
                  <a:gd name="connsiteX10" fmla="*/ 2871 w 6937"/>
                  <a:gd name="connsiteY10" fmla="*/ 2683 h 6929"/>
                  <a:gd name="connsiteX11" fmla="*/ 2871 w 6937"/>
                  <a:gd name="connsiteY11" fmla="*/ 5350 h 6929"/>
                  <a:gd name="connsiteX12" fmla="*/ 5958 w 6937"/>
                  <a:gd name="connsiteY12" fmla="*/ 5588 h 6929"/>
                  <a:gd name="connsiteX13" fmla="*/ 6110 w 6937"/>
                  <a:gd name="connsiteY13" fmla="*/ 5446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7" h="6929">
                    <a:moveTo>
                      <a:pt x="6110" y="5446"/>
                    </a:moveTo>
                    <a:cubicBezTo>
                      <a:pt x="5091" y="6979"/>
                      <a:pt x="3024" y="7389"/>
                      <a:pt x="1490" y="6369"/>
                    </a:cubicBezTo>
                    <a:cubicBezTo>
                      <a:pt x="-43" y="5350"/>
                      <a:pt x="-462" y="3283"/>
                      <a:pt x="557" y="1750"/>
                    </a:cubicBezTo>
                    <a:cubicBezTo>
                      <a:pt x="709" y="1531"/>
                      <a:pt x="871" y="1340"/>
                      <a:pt x="1062" y="1159"/>
                    </a:cubicBezTo>
                    <a:cubicBezTo>
                      <a:pt x="2319" y="-260"/>
                      <a:pt x="4481" y="-393"/>
                      <a:pt x="5901" y="855"/>
                    </a:cubicBezTo>
                    <a:cubicBezTo>
                      <a:pt x="6005" y="950"/>
                      <a:pt x="6110" y="1055"/>
                      <a:pt x="6205" y="1159"/>
                    </a:cubicBezTo>
                    <a:cubicBezTo>
                      <a:pt x="7215" y="2426"/>
                      <a:pt x="7177" y="4226"/>
                      <a:pt x="6110" y="5446"/>
                    </a:cubicBezTo>
                    <a:close/>
                    <a:moveTo>
                      <a:pt x="6110" y="5446"/>
                    </a:moveTo>
                    <a:cubicBezTo>
                      <a:pt x="6901" y="4464"/>
                      <a:pt x="6748" y="3026"/>
                      <a:pt x="5758" y="2236"/>
                    </a:cubicBezTo>
                    <a:cubicBezTo>
                      <a:pt x="5662" y="2150"/>
                      <a:pt x="5558" y="2083"/>
                      <a:pt x="5443" y="2017"/>
                    </a:cubicBezTo>
                    <a:cubicBezTo>
                      <a:pt x="4538" y="1636"/>
                      <a:pt x="3481" y="1912"/>
                      <a:pt x="2871" y="2683"/>
                    </a:cubicBezTo>
                    <a:cubicBezTo>
                      <a:pt x="2233" y="3455"/>
                      <a:pt x="2233" y="4579"/>
                      <a:pt x="2871" y="5350"/>
                    </a:cubicBezTo>
                    <a:cubicBezTo>
                      <a:pt x="3662" y="6265"/>
                      <a:pt x="5043" y="6379"/>
                      <a:pt x="5958" y="5588"/>
                    </a:cubicBezTo>
                    <a:cubicBezTo>
                      <a:pt x="6015" y="5541"/>
                      <a:pt x="6062" y="5493"/>
                      <a:pt x="6110" y="5446"/>
                    </a:cubicBezTo>
                    <a:close/>
                  </a:path>
                </a:pathLst>
              </a:custGeom>
              <a:solidFill>
                <a:srgbClr val="020100"/>
              </a:solidFill>
              <a:ln w="9525" cap="flat">
                <a:noFill/>
                <a:prstDash val="solid"/>
                <a:miter/>
              </a:ln>
            </p:spPr>
            <p:txBody>
              <a:bodyPr rtlCol="0" anchor="ctr"/>
              <a:lstStyle/>
              <a:p>
                <a:endParaRPr lang="zh-CN" altLang="en-US"/>
              </a:p>
            </p:txBody>
          </p:sp>
          <p:sp>
            <p:nvSpPr>
              <p:cNvPr id="174" name="任意多边形: 形状 173"/>
              <p:cNvSpPr/>
              <p:nvPr/>
            </p:nvSpPr>
            <p:spPr>
              <a:xfrm>
                <a:off x="14927680" y="-3344034"/>
                <a:ext cx="6641" cy="6643"/>
              </a:xfrm>
              <a:custGeom>
                <a:avLst/>
                <a:gdLst>
                  <a:gd name="connsiteX0" fmla="*/ 5899 w 6641"/>
                  <a:gd name="connsiteY0" fmla="*/ 5350 h 6643"/>
                  <a:gd name="connsiteX1" fmla="*/ 1612 w 6641"/>
                  <a:gd name="connsiteY1" fmla="*/ 6208 h 6643"/>
                  <a:gd name="connsiteX2" fmla="*/ 526 w 6641"/>
                  <a:gd name="connsiteY2" fmla="*/ 1483 h 6643"/>
                  <a:gd name="connsiteX3" fmla="*/ 755 w 6641"/>
                  <a:gd name="connsiteY3" fmla="*/ 1159 h 6643"/>
                  <a:gd name="connsiteX4" fmla="*/ 5594 w 6641"/>
                  <a:gd name="connsiteY4" fmla="*/ 854 h 6643"/>
                  <a:gd name="connsiteX5" fmla="*/ 5899 w 6641"/>
                  <a:gd name="connsiteY5" fmla="*/ 1159 h 6643"/>
                  <a:gd name="connsiteX6" fmla="*/ 5899 w 6641"/>
                  <a:gd name="connsiteY6" fmla="*/ 5350 h 6643"/>
                  <a:gd name="connsiteX7" fmla="*/ 5899 w 6641"/>
                  <a:gd name="connsiteY7" fmla="*/ 5350 h 6643"/>
                  <a:gd name="connsiteX8" fmla="*/ 5546 w 6641"/>
                  <a:gd name="connsiteY8" fmla="*/ 2274 h 6643"/>
                  <a:gd name="connsiteX9" fmla="*/ 5137 w 6641"/>
                  <a:gd name="connsiteY9" fmla="*/ 2017 h 6643"/>
                  <a:gd name="connsiteX10" fmla="*/ 2232 w 6641"/>
                  <a:gd name="connsiteY10" fmla="*/ 3436 h 6643"/>
                  <a:gd name="connsiteX11" fmla="*/ 2374 w 6641"/>
                  <a:gd name="connsiteY11" fmla="*/ 5255 h 6643"/>
                  <a:gd name="connsiteX12" fmla="*/ 5584 w 6641"/>
                  <a:gd name="connsiteY12" fmla="*/ 5646 h 6643"/>
                  <a:gd name="connsiteX13" fmla="*/ 5899 w 6641"/>
                  <a:gd name="connsiteY13" fmla="*/ 5350 h 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1" h="6643">
                    <a:moveTo>
                      <a:pt x="5899" y="5350"/>
                    </a:moveTo>
                    <a:cubicBezTo>
                      <a:pt x="4879" y="6665"/>
                      <a:pt x="3051" y="7027"/>
                      <a:pt x="1612" y="6208"/>
                    </a:cubicBezTo>
                    <a:cubicBezTo>
                      <a:pt x="3" y="5198"/>
                      <a:pt x="-483" y="3083"/>
                      <a:pt x="526" y="1483"/>
                    </a:cubicBezTo>
                    <a:cubicBezTo>
                      <a:pt x="593" y="1369"/>
                      <a:pt x="669" y="1264"/>
                      <a:pt x="755" y="1159"/>
                    </a:cubicBezTo>
                    <a:cubicBezTo>
                      <a:pt x="2003" y="-260"/>
                      <a:pt x="4174" y="-393"/>
                      <a:pt x="5594" y="854"/>
                    </a:cubicBezTo>
                    <a:cubicBezTo>
                      <a:pt x="5699" y="950"/>
                      <a:pt x="5803" y="1055"/>
                      <a:pt x="5899" y="1159"/>
                    </a:cubicBezTo>
                    <a:cubicBezTo>
                      <a:pt x="6889" y="2378"/>
                      <a:pt x="6889" y="4131"/>
                      <a:pt x="5899" y="5350"/>
                    </a:cubicBezTo>
                    <a:close/>
                    <a:moveTo>
                      <a:pt x="5899" y="5350"/>
                    </a:moveTo>
                    <a:cubicBezTo>
                      <a:pt x="6651" y="4398"/>
                      <a:pt x="6489" y="3026"/>
                      <a:pt x="5546" y="2274"/>
                    </a:cubicBezTo>
                    <a:cubicBezTo>
                      <a:pt x="5422" y="2169"/>
                      <a:pt x="5280" y="2083"/>
                      <a:pt x="5137" y="2017"/>
                    </a:cubicBezTo>
                    <a:cubicBezTo>
                      <a:pt x="3946" y="1607"/>
                      <a:pt x="2641" y="2236"/>
                      <a:pt x="2232" y="3436"/>
                    </a:cubicBezTo>
                    <a:cubicBezTo>
                      <a:pt x="2022" y="4036"/>
                      <a:pt x="2070" y="4693"/>
                      <a:pt x="2374" y="5255"/>
                    </a:cubicBezTo>
                    <a:cubicBezTo>
                      <a:pt x="3155" y="6246"/>
                      <a:pt x="4584" y="6427"/>
                      <a:pt x="5584" y="5646"/>
                    </a:cubicBezTo>
                    <a:cubicBezTo>
                      <a:pt x="5699" y="5560"/>
                      <a:pt x="5803" y="5455"/>
                      <a:pt x="5899" y="5350"/>
                    </a:cubicBezTo>
                    <a:close/>
                  </a:path>
                </a:pathLst>
              </a:custGeom>
              <a:solidFill>
                <a:srgbClr val="020100"/>
              </a:solidFill>
              <a:ln w="9525" cap="flat">
                <a:noFill/>
                <a:prstDash val="solid"/>
                <a:miter/>
              </a:ln>
            </p:spPr>
            <p:txBody>
              <a:bodyPr rtlCol="0" anchor="ctr"/>
              <a:lstStyle/>
              <a:p>
                <a:endParaRPr lang="zh-CN" altLang="en-US"/>
              </a:p>
            </p:txBody>
          </p:sp>
          <p:sp>
            <p:nvSpPr>
              <p:cNvPr id="175" name="任意多边形: 形状 174"/>
              <p:cNvSpPr/>
              <p:nvPr/>
            </p:nvSpPr>
            <p:spPr>
              <a:xfrm>
                <a:off x="14950873" y="-3324603"/>
                <a:ext cx="6710" cy="6664"/>
              </a:xfrm>
              <a:custGeom>
                <a:avLst/>
                <a:gdLst>
                  <a:gd name="connsiteX0" fmla="*/ 5851 w 6710"/>
                  <a:gd name="connsiteY0" fmla="*/ 5445 h 6664"/>
                  <a:gd name="connsiteX1" fmla="*/ 1660 w 6710"/>
                  <a:gd name="connsiteY1" fmla="*/ 6207 h 6664"/>
                  <a:gd name="connsiteX2" fmla="*/ 450 w 6710"/>
                  <a:gd name="connsiteY2" fmla="*/ 1645 h 6664"/>
                  <a:gd name="connsiteX3" fmla="*/ 803 w 6710"/>
                  <a:gd name="connsiteY3" fmla="*/ 1159 h 6664"/>
                  <a:gd name="connsiteX4" fmla="*/ 5642 w 6710"/>
                  <a:gd name="connsiteY4" fmla="*/ 854 h 6664"/>
                  <a:gd name="connsiteX5" fmla="*/ 5946 w 6710"/>
                  <a:gd name="connsiteY5" fmla="*/ 1159 h 6664"/>
                  <a:gd name="connsiteX6" fmla="*/ 5851 w 6710"/>
                  <a:gd name="connsiteY6" fmla="*/ 5445 h 6664"/>
                  <a:gd name="connsiteX7" fmla="*/ 5851 w 6710"/>
                  <a:gd name="connsiteY7" fmla="*/ 5445 h 6664"/>
                  <a:gd name="connsiteX8" fmla="*/ 5499 w 6710"/>
                  <a:gd name="connsiteY8" fmla="*/ 2236 h 6664"/>
                  <a:gd name="connsiteX9" fmla="*/ 5184 w 6710"/>
                  <a:gd name="connsiteY9" fmla="*/ 2016 h 6664"/>
                  <a:gd name="connsiteX10" fmla="*/ 2613 w 6710"/>
                  <a:gd name="connsiteY10" fmla="*/ 2683 h 6664"/>
                  <a:gd name="connsiteX11" fmla="*/ 2613 w 6710"/>
                  <a:gd name="connsiteY11" fmla="*/ 5350 h 6664"/>
                  <a:gd name="connsiteX12" fmla="*/ 5699 w 6710"/>
                  <a:gd name="connsiteY12" fmla="*/ 5588 h 6664"/>
                  <a:gd name="connsiteX13" fmla="*/ 5851 w 6710"/>
                  <a:gd name="connsiteY13" fmla="*/ 5445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10" h="6664">
                    <a:moveTo>
                      <a:pt x="5851" y="5445"/>
                    </a:moveTo>
                    <a:cubicBezTo>
                      <a:pt x="4841" y="6712"/>
                      <a:pt x="3051" y="7036"/>
                      <a:pt x="1660" y="6207"/>
                    </a:cubicBezTo>
                    <a:cubicBezTo>
                      <a:pt x="70" y="5284"/>
                      <a:pt x="-473" y="3245"/>
                      <a:pt x="450" y="1645"/>
                    </a:cubicBezTo>
                    <a:cubicBezTo>
                      <a:pt x="555" y="1474"/>
                      <a:pt x="670" y="1312"/>
                      <a:pt x="803" y="1159"/>
                    </a:cubicBezTo>
                    <a:cubicBezTo>
                      <a:pt x="2060" y="-260"/>
                      <a:pt x="4222" y="-393"/>
                      <a:pt x="5642" y="854"/>
                    </a:cubicBezTo>
                    <a:cubicBezTo>
                      <a:pt x="5746" y="950"/>
                      <a:pt x="5851" y="1054"/>
                      <a:pt x="5946" y="1159"/>
                    </a:cubicBezTo>
                    <a:cubicBezTo>
                      <a:pt x="7004" y="2407"/>
                      <a:pt x="6956" y="4245"/>
                      <a:pt x="5851" y="5445"/>
                    </a:cubicBezTo>
                    <a:close/>
                    <a:moveTo>
                      <a:pt x="5851" y="5445"/>
                    </a:moveTo>
                    <a:cubicBezTo>
                      <a:pt x="6642" y="4464"/>
                      <a:pt x="6489" y="3026"/>
                      <a:pt x="5499" y="2236"/>
                    </a:cubicBezTo>
                    <a:cubicBezTo>
                      <a:pt x="5404" y="2150"/>
                      <a:pt x="5299" y="2083"/>
                      <a:pt x="5184" y="2016"/>
                    </a:cubicBezTo>
                    <a:cubicBezTo>
                      <a:pt x="4280" y="1636"/>
                      <a:pt x="3222" y="1912"/>
                      <a:pt x="2613" y="2683"/>
                    </a:cubicBezTo>
                    <a:cubicBezTo>
                      <a:pt x="1974" y="3455"/>
                      <a:pt x="1974" y="4579"/>
                      <a:pt x="2613" y="5350"/>
                    </a:cubicBezTo>
                    <a:cubicBezTo>
                      <a:pt x="3403" y="6265"/>
                      <a:pt x="4784" y="6369"/>
                      <a:pt x="5699" y="5588"/>
                    </a:cubicBezTo>
                    <a:cubicBezTo>
                      <a:pt x="5756" y="5541"/>
                      <a:pt x="5804" y="5493"/>
                      <a:pt x="5851" y="5445"/>
                    </a:cubicBezTo>
                    <a:close/>
                  </a:path>
                </a:pathLst>
              </a:custGeom>
              <a:solidFill>
                <a:srgbClr val="020100"/>
              </a:solidFill>
              <a:ln w="9525" cap="flat">
                <a:noFill/>
                <a:prstDash val="solid"/>
                <a:miter/>
              </a:ln>
            </p:spPr>
            <p:txBody>
              <a:bodyPr rtlCol="0" anchor="ctr"/>
              <a:lstStyle/>
              <a:p>
                <a:endParaRPr lang="zh-CN" altLang="en-US"/>
              </a:p>
            </p:txBody>
          </p:sp>
          <p:sp>
            <p:nvSpPr>
              <p:cNvPr id="176" name="任意多边形: 形状 175"/>
              <p:cNvSpPr/>
              <p:nvPr/>
            </p:nvSpPr>
            <p:spPr>
              <a:xfrm>
                <a:off x="14973928" y="-3305290"/>
                <a:ext cx="6861" cy="6860"/>
              </a:xfrm>
              <a:custGeom>
                <a:avLst/>
                <a:gdLst>
                  <a:gd name="connsiteX0" fmla="*/ 6037 w 6861"/>
                  <a:gd name="connsiteY0" fmla="*/ 5658 h 6860"/>
                  <a:gd name="connsiteX1" fmla="*/ 1751 w 6861"/>
                  <a:gd name="connsiteY1" fmla="*/ 6420 h 6860"/>
                  <a:gd name="connsiteX2" fmla="*/ 437 w 6861"/>
                  <a:gd name="connsiteY2" fmla="*/ 1753 h 6860"/>
                  <a:gd name="connsiteX3" fmla="*/ 5113 w 6861"/>
                  <a:gd name="connsiteY3" fmla="*/ 439 h 6860"/>
                  <a:gd name="connsiteX4" fmla="*/ 6418 w 6861"/>
                  <a:gd name="connsiteY4" fmla="*/ 5106 h 6860"/>
                  <a:gd name="connsiteX5" fmla="*/ 6037 w 6861"/>
                  <a:gd name="connsiteY5" fmla="*/ 5658 h 6860"/>
                  <a:gd name="connsiteX6" fmla="*/ 6037 w 6861"/>
                  <a:gd name="connsiteY6" fmla="*/ 5658 h 6860"/>
                  <a:gd name="connsiteX7" fmla="*/ 5628 w 6861"/>
                  <a:gd name="connsiteY7" fmla="*/ 2448 h 6860"/>
                  <a:gd name="connsiteX8" fmla="*/ 5275 w 6861"/>
                  <a:gd name="connsiteY8" fmla="*/ 2229 h 6860"/>
                  <a:gd name="connsiteX9" fmla="*/ 2370 w 6861"/>
                  <a:gd name="connsiteY9" fmla="*/ 3649 h 6860"/>
                  <a:gd name="connsiteX10" fmla="*/ 2513 w 6861"/>
                  <a:gd name="connsiteY10" fmla="*/ 5468 h 6860"/>
                  <a:gd name="connsiteX11" fmla="*/ 5713 w 6861"/>
                  <a:gd name="connsiteY11" fmla="*/ 5954 h 6860"/>
                  <a:gd name="connsiteX12" fmla="*/ 6037 w 6861"/>
                  <a:gd name="connsiteY12" fmla="*/ 5658 h 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61" h="6860">
                    <a:moveTo>
                      <a:pt x="6037" y="5658"/>
                    </a:moveTo>
                    <a:cubicBezTo>
                      <a:pt x="4971" y="6906"/>
                      <a:pt x="3180" y="7221"/>
                      <a:pt x="1751" y="6420"/>
                    </a:cubicBezTo>
                    <a:cubicBezTo>
                      <a:pt x="103" y="5497"/>
                      <a:pt x="-487" y="3401"/>
                      <a:pt x="437" y="1753"/>
                    </a:cubicBezTo>
                    <a:cubicBezTo>
                      <a:pt x="1370" y="96"/>
                      <a:pt x="3456" y="-485"/>
                      <a:pt x="5113" y="439"/>
                    </a:cubicBezTo>
                    <a:cubicBezTo>
                      <a:pt x="6761" y="1372"/>
                      <a:pt x="7352" y="3458"/>
                      <a:pt x="6418" y="5106"/>
                    </a:cubicBezTo>
                    <a:cubicBezTo>
                      <a:pt x="6314" y="5306"/>
                      <a:pt x="6180" y="5487"/>
                      <a:pt x="6037" y="5658"/>
                    </a:cubicBezTo>
                    <a:close/>
                    <a:moveTo>
                      <a:pt x="6037" y="5658"/>
                    </a:moveTo>
                    <a:cubicBezTo>
                      <a:pt x="6809" y="4658"/>
                      <a:pt x="6628" y="3220"/>
                      <a:pt x="5628" y="2448"/>
                    </a:cubicBezTo>
                    <a:cubicBezTo>
                      <a:pt x="5513" y="2363"/>
                      <a:pt x="5399" y="2296"/>
                      <a:pt x="5275" y="2229"/>
                    </a:cubicBezTo>
                    <a:cubicBezTo>
                      <a:pt x="4085" y="1820"/>
                      <a:pt x="2780" y="2448"/>
                      <a:pt x="2370" y="3649"/>
                    </a:cubicBezTo>
                    <a:cubicBezTo>
                      <a:pt x="2161" y="4249"/>
                      <a:pt x="2208" y="4906"/>
                      <a:pt x="2513" y="5468"/>
                    </a:cubicBezTo>
                    <a:cubicBezTo>
                      <a:pt x="3266" y="6487"/>
                      <a:pt x="4694" y="6706"/>
                      <a:pt x="5713" y="5954"/>
                    </a:cubicBezTo>
                    <a:cubicBezTo>
                      <a:pt x="5828" y="5868"/>
                      <a:pt x="5942" y="5763"/>
                      <a:pt x="6037" y="5658"/>
                    </a:cubicBezTo>
                    <a:close/>
                  </a:path>
                </a:pathLst>
              </a:custGeom>
              <a:solidFill>
                <a:srgbClr val="020100"/>
              </a:solidFill>
              <a:ln w="9525" cap="flat">
                <a:noFill/>
                <a:prstDash val="solid"/>
                <a:miter/>
              </a:ln>
            </p:spPr>
            <p:txBody>
              <a:bodyPr rtlCol="0" anchor="ctr"/>
              <a:lstStyle/>
              <a:p>
                <a:endParaRPr lang="zh-CN" altLang="en-US"/>
              </a:p>
            </p:txBody>
          </p:sp>
          <p:sp>
            <p:nvSpPr>
              <p:cNvPr id="177" name="任意多边形: 形状 176"/>
              <p:cNvSpPr/>
              <p:nvPr/>
            </p:nvSpPr>
            <p:spPr>
              <a:xfrm>
                <a:off x="14997310" y="-3285646"/>
                <a:ext cx="6660" cy="6664"/>
              </a:xfrm>
              <a:custGeom>
                <a:avLst/>
                <a:gdLst>
                  <a:gd name="connsiteX0" fmla="*/ 5801 w 6660"/>
                  <a:gd name="connsiteY0" fmla="*/ 5446 h 6664"/>
                  <a:gd name="connsiteX1" fmla="*/ 1610 w 6660"/>
                  <a:gd name="connsiteY1" fmla="*/ 6207 h 6664"/>
                  <a:gd name="connsiteX2" fmla="*/ 524 w 6660"/>
                  <a:gd name="connsiteY2" fmla="*/ 1483 h 6664"/>
                  <a:gd name="connsiteX3" fmla="*/ 753 w 6660"/>
                  <a:gd name="connsiteY3" fmla="*/ 1159 h 6664"/>
                  <a:gd name="connsiteX4" fmla="*/ 5592 w 6660"/>
                  <a:gd name="connsiteY4" fmla="*/ 854 h 6664"/>
                  <a:gd name="connsiteX5" fmla="*/ 5896 w 6660"/>
                  <a:gd name="connsiteY5" fmla="*/ 1159 h 6664"/>
                  <a:gd name="connsiteX6" fmla="*/ 5801 w 6660"/>
                  <a:gd name="connsiteY6" fmla="*/ 5446 h 6664"/>
                  <a:gd name="connsiteX7" fmla="*/ 5801 w 6660"/>
                  <a:gd name="connsiteY7" fmla="*/ 5446 h 6664"/>
                  <a:gd name="connsiteX8" fmla="*/ 5449 w 6660"/>
                  <a:gd name="connsiteY8" fmla="*/ 2236 h 6664"/>
                  <a:gd name="connsiteX9" fmla="*/ 5134 w 6660"/>
                  <a:gd name="connsiteY9" fmla="*/ 2017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6"/>
                    </a:moveTo>
                    <a:cubicBezTo>
                      <a:pt x="4791" y="6712"/>
                      <a:pt x="3001" y="7036"/>
                      <a:pt x="1610" y="6207"/>
                    </a:cubicBezTo>
                    <a:cubicBezTo>
                      <a:pt x="10" y="5198"/>
                      <a:pt x="-485" y="3083"/>
                      <a:pt x="524" y="1483"/>
                    </a:cubicBezTo>
                    <a:cubicBezTo>
                      <a:pt x="591" y="1369"/>
                      <a:pt x="667" y="1264"/>
                      <a:pt x="753" y="1159"/>
                    </a:cubicBezTo>
                    <a:cubicBezTo>
                      <a:pt x="2010" y="-260"/>
                      <a:pt x="4172" y="-393"/>
                      <a:pt x="5592" y="854"/>
                    </a:cubicBezTo>
                    <a:cubicBezTo>
                      <a:pt x="5696" y="950"/>
                      <a:pt x="5801" y="1054"/>
                      <a:pt x="5896" y="1159"/>
                    </a:cubicBezTo>
                    <a:cubicBezTo>
                      <a:pt x="6954" y="2407"/>
                      <a:pt x="6906" y="4245"/>
                      <a:pt x="5801" y="5446"/>
                    </a:cubicBezTo>
                    <a:close/>
                    <a:moveTo>
                      <a:pt x="5801" y="5446"/>
                    </a:moveTo>
                    <a:cubicBezTo>
                      <a:pt x="6592" y="4464"/>
                      <a:pt x="6439" y="3026"/>
                      <a:pt x="5449" y="2236"/>
                    </a:cubicBezTo>
                    <a:cubicBezTo>
                      <a:pt x="5353" y="2150"/>
                      <a:pt x="5249" y="2083"/>
                      <a:pt x="5134" y="2017"/>
                    </a:cubicBezTo>
                    <a:cubicBezTo>
                      <a:pt x="4229" y="1636"/>
                      <a:pt x="3172" y="1912"/>
                      <a:pt x="2563" y="2683"/>
                    </a:cubicBezTo>
                    <a:cubicBezTo>
                      <a:pt x="1924" y="3455"/>
                      <a:pt x="1924" y="4579"/>
                      <a:pt x="2563" y="5350"/>
                    </a:cubicBezTo>
                    <a:cubicBezTo>
                      <a:pt x="3353" y="6265"/>
                      <a:pt x="4734" y="6379"/>
                      <a:pt x="5649" y="5588"/>
                    </a:cubicBezTo>
                    <a:cubicBezTo>
                      <a:pt x="5706" y="5541"/>
                      <a:pt x="5753" y="5493"/>
                      <a:pt x="5801" y="5446"/>
                    </a:cubicBezTo>
                    <a:close/>
                  </a:path>
                </a:pathLst>
              </a:custGeom>
              <a:solidFill>
                <a:srgbClr val="020100"/>
              </a:solidFill>
              <a:ln w="9525" cap="flat">
                <a:noFill/>
                <a:prstDash val="solid"/>
                <a:miter/>
              </a:ln>
            </p:spPr>
            <p:txBody>
              <a:bodyPr rtlCol="0" anchor="ctr"/>
              <a:lstStyle/>
              <a:p>
                <a:endParaRPr lang="zh-CN" altLang="en-US"/>
              </a:p>
            </p:txBody>
          </p:sp>
          <p:sp>
            <p:nvSpPr>
              <p:cNvPr id="178" name="任意多边形: 形状 177"/>
              <p:cNvSpPr/>
              <p:nvPr/>
            </p:nvSpPr>
            <p:spPr>
              <a:xfrm>
                <a:off x="14768329" y="-3295647"/>
                <a:ext cx="6675" cy="6647"/>
              </a:xfrm>
              <a:custGeom>
                <a:avLst/>
                <a:gdLst>
                  <a:gd name="connsiteX0" fmla="*/ 5896 w 6675"/>
                  <a:gd name="connsiteY0" fmla="*/ 5446 h 6647"/>
                  <a:gd name="connsiteX1" fmla="*/ 1610 w 6675"/>
                  <a:gd name="connsiteY1" fmla="*/ 6208 h 6647"/>
                  <a:gd name="connsiteX2" fmla="*/ 524 w 6675"/>
                  <a:gd name="connsiteY2" fmla="*/ 1483 h 6647"/>
                  <a:gd name="connsiteX3" fmla="*/ 753 w 6675"/>
                  <a:gd name="connsiteY3" fmla="*/ 1159 h 6647"/>
                  <a:gd name="connsiteX4" fmla="*/ 5591 w 6675"/>
                  <a:gd name="connsiteY4" fmla="*/ 854 h 6647"/>
                  <a:gd name="connsiteX5" fmla="*/ 5896 w 6675"/>
                  <a:gd name="connsiteY5" fmla="*/ 1159 h 6647"/>
                  <a:gd name="connsiteX6" fmla="*/ 5896 w 6675"/>
                  <a:gd name="connsiteY6" fmla="*/ 5446 h 6647"/>
                  <a:gd name="connsiteX7" fmla="*/ 5896 w 6675"/>
                  <a:gd name="connsiteY7" fmla="*/ 5446 h 6647"/>
                  <a:gd name="connsiteX8" fmla="*/ 5487 w 6675"/>
                  <a:gd name="connsiteY8" fmla="*/ 2236 h 6647"/>
                  <a:gd name="connsiteX9" fmla="*/ 5134 w 6675"/>
                  <a:gd name="connsiteY9" fmla="*/ 2017 h 6647"/>
                  <a:gd name="connsiteX10" fmla="*/ 2563 w 6675"/>
                  <a:gd name="connsiteY10" fmla="*/ 2683 h 6647"/>
                  <a:gd name="connsiteX11" fmla="*/ 2563 w 6675"/>
                  <a:gd name="connsiteY11" fmla="*/ 5350 h 6647"/>
                  <a:gd name="connsiteX12" fmla="*/ 5791 w 6675"/>
                  <a:gd name="connsiteY12" fmla="*/ 5550 h 6647"/>
                  <a:gd name="connsiteX13" fmla="*/ 5896 w 6675"/>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5" h="6647">
                    <a:moveTo>
                      <a:pt x="5896" y="5446"/>
                    </a:moveTo>
                    <a:cubicBezTo>
                      <a:pt x="4830" y="6693"/>
                      <a:pt x="3039" y="7008"/>
                      <a:pt x="1610" y="6208"/>
                    </a:cubicBezTo>
                    <a:cubicBezTo>
                      <a:pt x="10" y="5198"/>
                      <a:pt x="-485" y="3083"/>
                      <a:pt x="524" y="1483"/>
                    </a:cubicBezTo>
                    <a:cubicBezTo>
                      <a:pt x="591" y="1369"/>
                      <a:pt x="667" y="1264"/>
                      <a:pt x="753" y="1159"/>
                    </a:cubicBezTo>
                    <a:cubicBezTo>
                      <a:pt x="2001" y="-260"/>
                      <a:pt x="4172" y="-393"/>
                      <a:pt x="5591" y="854"/>
                    </a:cubicBezTo>
                    <a:cubicBezTo>
                      <a:pt x="5696" y="950"/>
                      <a:pt x="5801" y="1055"/>
                      <a:pt x="5896" y="1159"/>
                    </a:cubicBezTo>
                    <a:cubicBezTo>
                      <a:pt x="6935" y="2397"/>
                      <a:pt x="6935" y="4207"/>
                      <a:pt x="5896" y="5446"/>
                    </a:cubicBezTo>
                    <a:close/>
                    <a:moveTo>
                      <a:pt x="5896" y="5446"/>
                    </a:moveTo>
                    <a:cubicBezTo>
                      <a:pt x="6668" y="4445"/>
                      <a:pt x="6487" y="3007"/>
                      <a:pt x="5487" y="2236"/>
                    </a:cubicBezTo>
                    <a:cubicBezTo>
                      <a:pt x="5373" y="2150"/>
                      <a:pt x="5258" y="2083"/>
                      <a:pt x="5134" y="2017"/>
                    </a:cubicBezTo>
                    <a:cubicBezTo>
                      <a:pt x="4220" y="1664"/>
                      <a:pt x="3191" y="1931"/>
                      <a:pt x="2563" y="2683"/>
                    </a:cubicBezTo>
                    <a:cubicBezTo>
                      <a:pt x="2020" y="3493"/>
                      <a:pt x="2020" y="4541"/>
                      <a:pt x="2563" y="5350"/>
                    </a:cubicBezTo>
                    <a:cubicBezTo>
                      <a:pt x="3401" y="6293"/>
                      <a:pt x="4849" y="6379"/>
                      <a:pt x="5791" y="5550"/>
                    </a:cubicBezTo>
                    <a:cubicBezTo>
                      <a:pt x="5830" y="5512"/>
                      <a:pt x="5858" y="5484"/>
                      <a:pt x="5896" y="5446"/>
                    </a:cubicBezTo>
                    <a:close/>
                  </a:path>
                </a:pathLst>
              </a:custGeom>
              <a:solidFill>
                <a:srgbClr val="020100"/>
              </a:solidFill>
              <a:ln w="9525" cap="flat">
                <a:noFill/>
                <a:prstDash val="solid"/>
                <a:miter/>
              </a:ln>
            </p:spPr>
            <p:txBody>
              <a:bodyPr rtlCol="0" anchor="ctr"/>
              <a:lstStyle/>
              <a:p>
                <a:endParaRPr lang="zh-CN" altLang="en-US"/>
              </a:p>
            </p:txBody>
          </p:sp>
          <p:sp>
            <p:nvSpPr>
              <p:cNvPr id="179" name="任意多边形: 形状 178"/>
              <p:cNvSpPr/>
              <p:nvPr/>
            </p:nvSpPr>
            <p:spPr>
              <a:xfrm>
                <a:off x="14791570" y="-3276172"/>
                <a:ext cx="6649" cy="6718"/>
              </a:xfrm>
              <a:custGeom>
                <a:avLst/>
                <a:gdLst>
                  <a:gd name="connsiteX0" fmla="*/ 5801 w 6649"/>
                  <a:gd name="connsiteY0" fmla="*/ 5402 h 6718"/>
                  <a:gd name="connsiteX1" fmla="*/ 1610 w 6649"/>
                  <a:gd name="connsiteY1" fmla="*/ 6259 h 6718"/>
                  <a:gd name="connsiteX2" fmla="*/ 524 w 6649"/>
                  <a:gd name="connsiteY2" fmla="*/ 1534 h 6718"/>
                  <a:gd name="connsiteX3" fmla="*/ 753 w 6649"/>
                  <a:gd name="connsiteY3" fmla="*/ 1211 h 6718"/>
                  <a:gd name="connsiteX4" fmla="*/ 5449 w 6649"/>
                  <a:gd name="connsiteY4" fmla="*/ 763 h 6718"/>
                  <a:gd name="connsiteX5" fmla="*/ 5896 w 6649"/>
                  <a:gd name="connsiteY5" fmla="*/ 1211 h 6718"/>
                  <a:gd name="connsiteX6" fmla="*/ 5801 w 6649"/>
                  <a:gd name="connsiteY6" fmla="*/ 5402 h 6718"/>
                  <a:gd name="connsiteX7" fmla="*/ 5801 w 6649"/>
                  <a:gd name="connsiteY7" fmla="*/ 5402 h 6718"/>
                  <a:gd name="connsiteX8" fmla="*/ 5506 w 6649"/>
                  <a:gd name="connsiteY8" fmla="*/ 2315 h 6718"/>
                  <a:gd name="connsiteX9" fmla="*/ 5134 w 6649"/>
                  <a:gd name="connsiteY9" fmla="*/ 2068 h 6718"/>
                  <a:gd name="connsiteX10" fmla="*/ 2563 w 6649"/>
                  <a:gd name="connsiteY10" fmla="*/ 2735 h 6718"/>
                  <a:gd name="connsiteX11" fmla="*/ 2563 w 6649"/>
                  <a:gd name="connsiteY11" fmla="*/ 5306 h 6718"/>
                  <a:gd name="connsiteX12" fmla="*/ 5649 w 6649"/>
                  <a:gd name="connsiteY12" fmla="*/ 5544 h 6718"/>
                  <a:gd name="connsiteX13" fmla="*/ 5801 w 6649"/>
                  <a:gd name="connsiteY13" fmla="*/ 5402 h 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 h="6718">
                    <a:moveTo>
                      <a:pt x="5801" y="5402"/>
                    </a:moveTo>
                    <a:cubicBezTo>
                      <a:pt x="4849" y="6745"/>
                      <a:pt x="3020" y="7116"/>
                      <a:pt x="1610" y="6259"/>
                    </a:cubicBezTo>
                    <a:cubicBezTo>
                      <a:pt x="10" y="5249"/>
                      <a:pt x="-485" y="3135"/>
                      <a:pt x="524" y="1534"/>
                    </a:cubicBezTo>
                    <a:cubicBezTo>
                      <a:pt x="591" y="1420"/>
                      <a:pt x="667" y="1315"/>
                      <a:pt x="753" y="1211"/>
                    </a:cubicBezTo>
                    <a:cubicBezTo>
                      <a:pt x="1924" y="-209"/>
                      <a:pt x="4029" y="-409"/>
                      <a:pt x="5449" y="763"/>
                    </a:cubicBezTo>
                    <a:cubicBezTo>
                      <a:pt x="5611" y="896"/>
                      <a:pt x="5763" y="1049"/>
                      <a:pt x="5896" y="1211"/>
                    </a:cubicBezTo>
                    <a:cubicBezTo>
                      <a:pt x="6934" y="2430"/>
                      <a:pt x="6896" y="4230"/>
                      <a:pt x="5801" y="5402"/>
                    </a:cubicBezTo>
                    <a:close/>
                    <a:moveTo>
                      <a:pt x="5801" y="5402"/>
                    </a:moveTo>
                    <a:cubicBezTo>
                      <a:pt x="6573" y="4468"/>
                      <a:pt x="6439" y="3087"/>
                      <a:pt x="5506" y="2315"/>
                    </a:cubicBezTo>
                    <a:cubicBezTo>
                      <a:pt x="5391" y="2220"/>
                      <a:pt x="5268" y="2134"/>
                      <a:pt x="5134" y="2068"/>
                    </a:cubicBezTo>
                    <a:cubicBezTo>
                      <a:pt x="4229" y="1649"/>
                      <a:pt x="3153" y="1925"/>
                      <a:pt x="2563" y="2735"/>
                    </a:cubicBezTo>
                    <a:cubicBezTo>
                      <a:pt x="1934" y="3478"/>
                      <a:pt x="1934" y="4563"/>
                      <a:pt x="2563" y="5306"/>
                    </a:cubicBezTo>
                    <a:cubicBezTo>
                      <a:pt x="3353" y="6221"/>
                      <a:pt x="4734" y="6335"/>
                      <a:pt x="5649" y="5544"/>
                    </a:cubicBezTo>
                    <a:cubicBezTo>
                      <a:pt x="5706" y="5497"/>
                      <a:pt x="5753" y="5449"/>
                      <a:pt x="5801" y="5402"/>
                    </a:cubicBezTo>
                    <a:close/>
                  </a:path>
                </a:pathLst>
              </a:custGeom>
              <a:solidFill>
                <a:srgbClr val="020100"/>
              </a:solidFill>
              <a:ln w="9525" cap="flat">
                <a:noFill/>
                <a:prstDash val="solid"/>
                <a:miter/>
              </a:ln>
            </p:spPr>
            <p:txBody>
              <a:bodyPr rtlCol="0" anchor="ctr"/>
              <a:lstStyle/>
              <a:p>
                <a:endParaRPr lang="zh-CN" altLang="en-US"/>
              </a:p>
            </p:txBody>
          </p:sp>
          <p:sp>
            <p:nvSpPr>
              <p:cNvPr id="180" name="任意多边形: 形状 179"/>
              <p:cNvSpPr/>
              <p:nvPr/>
            </p:nvSpPr>
            <p:spPr>
              <a:xfrm>
                <a:off x="14744935" y="-3315349"/>
                <a:ext cx="6940" cy="6905"/>
              </a:xfrm>
              <a:custGeom>
                <a:avLst/>
                <a:gdLst>
                  <a:gd name="connsiteX0" fmla="*/ 6049 w 6940"/>
                  <a:gd name="connsiteY0" fmla="*/ 5621 h 6905"/>
                  <a:gd name="connsiteX1" fmla="*/ 1858 w 6940"/>
                  <a:gd name="connsiteY1" fmla="*/ 6478 h 6905"/>
                  <a:gd name="connsiteX2" fmla="*/ 382 w 6940"/>
                  <a:gd name="connsiteY2" fmla="*/ 1858 h 6905"/>
                  <a:gd name="connsiteX3" fmla="*/ 5002 w 6940"/>
                  <a:gd name="connsiteY3" fmla="*/ 382 h 6905"/>
                  <a:gd name="connsiteX4" fmla="*/ 6145 w 6940"/>
                  <a:gd name="connsiteY4" fmla="*/ 1335 h 6905"/>
                  <a:gd name="connsiteX5" fmla="*/ 6049 w 6940"/>
                  <a:gd name="connsiteY5" fmla="*/ 5621 h 6905"/>
                  <a:gd name="connsiteX6" fmla="*/ 6049 w 6940"/>
                  <a:gd name="connsiteY6" fmla="*/ 5621 h 6905"/>
                  <a:gd name="connsiteX7" fmla="*/ 5754 w 6940"/>
                  <a:gd name="connsiteY7" fmla="*/ 2535 h 6905"/>
                  <a:gd name="connsiteX8" fmla="*/ 5383 w 6940"/>
                  <a:gd name="connsiteY8" fmla="*/ 2287 h 6905"/>
                  <a:gd name="connsiteX9" fmla="*/ 2811 w 6940"/>
                  <a:gd name="connsiteY9" fmla="*/ 2954 h 6905"/>
                  <a:gd name="connsiteX10" fmla="*/ 2811 w 6940"/>
                  <a:gd name="connsiteY10" fmla="*/ 5526 h 6905"/>
                  <a:gd name="connsiteX11" fmla="*/ 5897 w 6940"/>
                  <a:gd name="connsiteY11" fmla="*/ 5764 h 6905"/>
                  <a:gd name="connsiteX12" fmla="*/ 6049 w 6940"/>
                  <a:gd name="connsiteY12" fmla="*/ 5621 h 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0" h="6905">
                    <a:moveTo>
                      <a:pt x="6049" y="5621"/>
                    </a:moveTo>
                    <a:cubicBezTo>
                      <a:pt x="5068" y="6916"/>
                      <a:pt x="3268" y="7288"/>
                      <a:pt x="1858" y="6478"/>
                    </a:cubicBezTo>
                    <a:cubicBezTo>
                      <a:pt x="172" y="5611"/>
                      <a:pt x="-485" y="3544"/>
                      <a:pt x="382" y="1858"/>
                    </a:cubicBezTo>
                    <a:cubicBezTo>
                      <a:pt x="1249" y="172"/>
                      <a:pt x="3325" y="-485"/>
                      <a:pt x="5002" y="382"/>
                    </a:cubicBezTo>
                    <a:cubicBezTo>
                      <a:pt x="5449" y="611"/>
                      <a:pt x="5840" y="934"/>
                      <a:pt x="6145" y="1335"/>
                    </a:cubicBezTo>
                    <a:cubicBezTo>
                      <a:pt x="7240" y="2563"/>
                      <a:pt x="7202" y="4440"/>
                      <a:pt x="6049" y="5621"/>
                    </a:cubicBezTo>
                    <a:close/>
                    <a:moveTo>
                      <a:pt x="6049" y="5621"/>
                    </a:moveTo>
                    <a:cubicBezTo>
                      <a:pt x="6821" y="4687"/>
                      <a:pt x="6687" y="3306"/>
                      <a:pt x="5754" y="2535"/>
                    </a:cubicBezTo>
                    <a:cubicBezTo>
                      <a:pt x="5640" y="2439"/>
                      <a:pt x="5516" y="2354"/>
                      <a:pt x="5383" y="2287"/>
                    </a:cubicBezTo>
                    <a:cubicBezTo>
                      <a:pt x="4478" y="1868"/>
                      <a:pt x="3401" y="2144"/>
                      <a:pt x="2811" y="2954"/>
                    </a:cubicBezTo>
                    <a:cubicBezTo>
                      <a:pt x="2182" y="3697"/>
                      <a:pt x="2182" y="4783"/>
                      <a:pt x="2811" y="5526"/>
                    </a:cubicBezTo>
                    <a:cubicBezTo>
                      <a:pt x="3602" y="6440"/>
                      <a:pt x="4983" y="6554"/>
                      <a:pt x="5897" y="5764"/>
                    </a:cubicBezTo>
                    <a:cubicBezTo>
                      <a:pt x="5954" y="5716"/>
                      <a:pt x="6002" y="5668"/>
                      <a:pt x="6049" y="5621"/>
                    </a:cubicBezTo>
                    <a:close/>
                  </a:path>
                </a:pathLst>
              </a:custGeom>
              <a:solidFill>
                <a:srgbClr val="020100"/>
              </a:solidFill>
              <a:ln w="9525" cap="flat">
                <a:noFill/>
                <a:prstDash val="solid"/>
                <a:miter/>
              </a:ln>
            </p:spPr>
            <p:txBody>
              <a:bodyPr rtlCol="0" anchor="ctr"/>
              <a:lstStyle/>
              <a:p>
                <a:endParaRPr lang="zh-CN" altLang="en-US"/>
              </a:p>
            </p:txBody>
          </p:sp>
          <p:sp>
            <p:nvSpPr>
              <p:cNvPr id="181" name="任意多边形: 形状 180"/>
              <p:cNvSpPr/>
              <p:nvPr/>
            </p:nvSpPr>
            <p:spPr>
              <a:xfrm>
                <a:off x="14815010" y="-3256722"/>
                <a:ext cx="6666" cy="6697"/>
              </a:xfrm>
              <a:custGeom>
                <a:avLst/>
                <a:gdLst>
                  <a:gd name="connsiteX0" fmla="*/ 5888 w 6666"/>
                  <a:gd name="connsiteY0" fmla="*/ 5478 h 6697"/>
                  <a:gd name="connsiteX1" fmla="*/ 1697 w 6666"/>
                  <a:gd name="connsiteY1" fmla="*/ 6240 h 6697"/>
                  <a:gd name="connsiteX2" fmla="*/ 430 w 6666"/>
                  <a:gd name="connsiteY2" fmla="*/ 1697 h 6697"/>
                  <a:gd name="connsiteX3" fmla="*/ 4973 w 6666"/>
                  <a:gd name="connsiteY3" fmla="*/ 430 h 6697"/>
                  <a:gd name="connsiteX4" fmla="*/ 5888 w 6666"/>
                  <a:gd name="connsiteY4" fmla="*/ 1192 h 6697"/>
                  <a:gd name="connsiteX5" fmla="*/ 5888 w 6666"/>
                  <a:gd name="connsiteY5" fmla="*/ 5478 h 6697"/>
                  <a:gd name="connsiteX6" fmla="*/ 5888 w 6666"/>
                  <a:gd name="connsiteY6" fmla="*/ 5478 h 6697"/>
                  <a:gd name="connsiteX7" fmla="*/ 5659 w 6666"/>
                  <a:gd name="connsiteY7" fmla="*/ 2392 h 6697"/>
                  <a:gd name="connsiteX8" fmla="*/ 5126 w 6666"/>
                  <a:gd name="connsiteY8" fmla="*/ 2049 h 6697"/>
                  <a:gd name="connsiteX9" fmla="*/ 2649 w 6666"/>
                  <a:gd name="connsiteY9" fmla="*/ 2716 h 6697"/>
                  <a:gd name="connsiteX10" fmla="*/ 2649 w 6666"/>
                  <a:gd name="connsiteY10" fmla="*/ 5383 h 6697"/>
                  <a:gd name="connsiteX11" fmla="*/ 5735 w 6666"/>
                  <a:gd name="connsiteY11" fmla="*/ 5621 h 6697"/>
                  <a:gd name="connsiteX12" fmla="*/ 5888 w 6666"/>
                  <a:gd name="connsiteY12" fmla="*/ 547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6" h="6697">
                    <a:moveTo>
                      <a:pt x="5888" y="5478"/>
                    </a:moveTo>
                    <a:cubicBezTo>
                      <a:pt x="4878" y="6745"/>
                      <a:pt x="3087" y="7069"/>
                      <a:pt x="1697" y="6240"/>
                    </a:cubicBezTo>
                    <a:cubicBezTo>
                      <a:pt x="96" y="5335"/>
                      <a:pt x="-475" y="3297"/>
                      <a:pt x="430" y="1697"/>
                    </a:cubicBezTo>
                    <a:cubicBezTo>
                      <a:pt x="1335" y="96"/>
                      <a:pt x="3373" y="-475"/>
                      <a:pt x="4973" y="430"/>
                    </a:cubicBezTo>
                    <a:cubicBezTo>
                      <a:pt x="5326" y="630"/>
                      <a:pt x="5630" y="887"/>
                      <a:pt x="5888" y="1192"/>
                    </a:cubicBezTo>
                    <a:cubicBezTo>
                      <a:pt x="6926" y="2430"/>
                      <a:pt x="6926" y="4240"/>
                      <a:pt x="5888" y="5478"/>
                    </a:cubicBezTo>
                    <a:close/>
                    <a:moveTo>
                      <a:pt x="5888" y="5478"/>
                    </a:moveTo>
                    <a:cubicBezTo>
                      <a:pt x="6678" y="4564"/>
                      <a:pt x="6573" y="3183"/>
                      <a:pt x="5659" y="2392"/>
                    </a:cubicBezTo>
                    <a:cubicBezTo>
                      <a:pt x="5497" y="2249"/>
                      <a:pt x="5316" y="2135"/>
                      <a:pt x="5126" y="2049"/>
                    </a:cubicBezTo>
                    <a:cubicBezTo>
                      <a:pt x="4249" y="1678"/>
                      <a:pt x="3230" y="1954"/>
                      <a:pt x="2649" y="2716"/>
                    </a:cubicBezTo>
                    <a:cubicBezTo>
                      <a:pt x="2011" y="3487"/>
                      <a:pt x="2011" y="4611"/>
                      <a:pt x="2649" y="5383"/>
                    </a:cubicBezTo>
                    <a:cubicBezTo>
                      <a:pt x="3440" y="6297"/>
                      <a:pt x="4821" y="6411"/>
                      <a:pt x="5735" y="5621"/>
                    </a:cubicBezTo>
                    <a:cubicBezTo>
                      <a:pt x="5792" y="5573"/>
                      <a:pt x="5840" y="5526"/>
                      <a:pt x="5888" y="5478"/>
                    </a:cubicBezTo>
                    <a:close/>
                  </a:path>
                </a:pathLst>
              </a:custGeom>
              <a:solidFill>
                <a:srgbClr val="020100"/>
              </a:solidFill>
              <a:ln w="9525" cap="flat">
                <a:noFill/>
                <a:prstDash val="solid"/>
                <a:miter/>
              </a:ln>
            </p:spPr>
            <p:txBody>
              <a:bodyPr rtlCol="0" anchor="ctr"/>
              <a:lstStyle/>
              <a:p>
                <a:endParaRPr lang="zh-CN" altLang="en-US"/>
              </a:p>
            </p:txBody>
          </p:sp>
          <p:sp>
            <p:nvSpPr>
              <p:cNvPr id="182" name="任意多边形: 形状 181"/>
              <p:cNvSpPr/>
              <p:nvPr/>
            </p:nvSpPr>
            <p:spPr>
              <a:xfrm>
                <a:off x="14837956" y="-3237164"/>
                <a:ext cx="6649" cy="6667"/>
              </a:xfrm>
              <a:custGeom>
                <a:avLst/>
                <a:gdLst>
                  <a:gd name="connsiteX0" fmla="*/ 5801 w 6649"/>
                  <a:gd name="connsiteY0" fmla="*/ 5350 h 6667"/>
                  <a:gd name="connsiteX1" fmla="*/ 1610 w 6649"/>
                  <a:gd name="connsiteY1" fmla="*/ 6208 h 6667"/>
                  <a:gd name="connsiteX2" fmla="*/ 524 w 6649"/>
                  <a:gd name="connsiteY2" fmla="*/ 1483 h 6667"/>
                  <a:gd name="connsiteX3" fmla="*/ 753 w 6649"/>
                  <a:gd name="connsiteY3" fmla="*/ 1159 h 6667"/>
                  <a:gd name="connsiteX4" fmla="*/ 5591 w 6649"/>
                  <a:gd name="connsiteY4" fmla="*/ 854 h 6667"/>
                  <a:gd name="connsiteX5" fmla="*/ 5896 w 6649"/>
                  <a:gd name="connsiteY5" fmla="*/ 1159 h 6667"/>
                  <a:gd name="connsiteX6" fmla="*/ 5801 w 6649"/>
                  <a:gd name="connsiteY6" fmla="*/ 5350 h 6667"/>
                  <a:gd name="connsiteX7" fmla="*/ 5801 w 6649"/>
                  <a:gd name="connsiteY7" fmla="*/ 5350 h 6667"/>
                  <a:gd name="connsiteX8" fmla="*/ 5506 w 6649"/>
                  <a:gd name="connsiteY8" fmla="*/ 2264 h 6667"/>
                  <a:gd name="connsiteX9" fmla="*/ 5134 w 6649"/>
                  <a:gd name="connsiteY9" fmla="*/ 2017 h 6667"/>
                  <a:gd name="connsiteX10" fmla="*/ 2229 w 6649"/>
                  <a:gd name="connsiteY10" fmla="*/ 3436 h 6667"/>
                  <a:gd name="connsiteX11" fmla="*/ 2372 w 6649"/>
                  <a:gd name="connsiteY11" fmla="*/ 5255 h 6667"/>
                  <a:gd name="connsiteX12" fmla="*/ 5439 w 6649"/>
                  <a:gd name="connsiteY12" fmla="*/ 5693 h 6667"/>
                  <a:gd name="connsiteX13" fmla="*/ 5801 w 6649"/>
                  <a:gd name="connsiteY13" fmla="*/ 5350 h 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 h="6667">
                    <a:moveTo>
                      <a:pt x="5801" y="5350"/>
                    </a:moveTo>
                    <a:cubicBezTo>
                      <a:pt x="4839" y="6693"/>
                      <a:pt x="3020" y="7065"/>
                      <a:pt x="1610" y="6208"/>
                    </a:cubicBezTo>
                    <a:cubicBezTo>
                      <a:pt x="10" y="5198"/>
                      <a:pt x="-485" y="3083"/>
                      <a:pt x="524" y="1483"/>
                    </a:cubicBezTo>
                    <a:cubicBezTo>
                      <a:pt x="591" y="1369"/>
                      <a:pt x="667" y="1264"/>
                      <a:pt x="753" y="1159"/>
                    </a:cubicBezTo>
                    <a:cubicBezTo>
                      <a:pt x="2001" y="-260"/>
                      <a:pt x="4172" y="-393"/>
                      <a:pt x="5591" y="854"/>
                    </a:cubicBezTo>
                    <a:cubicBezTo>
                      <a:pt x="5696" y="950"/>
                      <a:pt x="5801" y="1055"/>
                      <a:pt x="5896" y="1159"/>
                    </a:cubicBezTo>
                    <a:cubicBezTo>
                      <a:pt x="6935" y="2378"/>
                      <a:pt x="6897" y="4179"/>
                      <a:pt x="5801" y="5350"/>
                    </a:cubicBezTo>
                    <a:close/>
                    <a:moveTo>
                      <a:pt x="5801" y="5350"/>
                    </a:moveTo>
                    <a:cubicBezTo>
                      <a:pt x="6573" y="4417"/>
                      <a:pt x="6439" y="3036"/>
                      <a:pt x="5506" y="2264"/>
                    </a:cubicBezTo>
                    <a:cubicBezTo>
                      <a:pt x="5391" y="2169"/>
                      <a:pt x="5268" y="2083"/>
                      <a:pt x="5134" y="2017"/>
                    </a:cubicBezTo>
                    <a:cubicBezTo>
                      <a:pt x="3944" y="1607"/>
                      <a:pt x="2639" y="2236"/>
                      <a:pt x="2229" y="3436"/>
                    </a:cubicBezTo>
                    <a:cubicBezTo>
                      <a:pt x="2020" y="4036"/>
                      <a:pt x="2067" y="4693"/>
                      <a:pt x="2372" y="5255"/>
                    </a:cubicBezTo>
                    <a:cubicBezTo>
                      <a:pt x="3096" y="6227"/>
                      <a:pt x="4468" y="6417"/>
                      <a:pt x="5439" y="5693"/>
                    </a:cubicBezTo>
                    <a:cubicBezTo>
                      <a:pt x="5573" y="5588"/>
                      <a:pt x="5696" y="5474"/>
                      <a:pt x="5801" y="5350"/>
                    </a:cubicBezTo>
                    <a:close/>
                  </a:path>
                </a:pathLst>
              </a:custGeom>
              <a:solidFill>
                <a:srgbClr val="020100"/>
              </a:solidFill>
              <a:ln w="9525" cap="flat">
                <a:noFill/>
                <a:prstDash val="solid"/>
                <a:miter/>
              </a:ln>
            </p:spPr>
            <p:txBody>
              <a:bodyPr rtlCol="0" anchor="ctr"/>
              <a:lstStyle/>
              <a:p>
                <a:endParaRPr lang="zh-CN" altLang="en-US"/>
              </a:p>
            </p:txBody>
          </p:sp>
          <p:sp>
            <p:nvSpPr>
              <p:cNvPr id="183" name="任意多边形: 形状 182"/>
              <p:cNvSpPr/>
              <p:nvPr/>
            </p:nvSpPr>
            <p:spPr>
              <a:xfrm>
                <a:off x="14861114" y="-3217762"/>
                <a:ext cx="6692" cy="6664"/>
              </a:xfrm>
              <a:custGeom>
                <a:avLst/>
                <a:gdLst>
                  <a:gd name="connsiteX0" fmla="*/ 5885 w 6692"/>
                  <a:gd name="connsiteY0" fmla="*/ 5475 h 6664"/>
                  <a:gd name="connsiteX1" fmla="*/ 1189 w 6692"/>
                  <a:gd name="connsiteY1" fmla="*/ 5885 h 6664"/>
                  <a:gd name="connsiteX2" fmla="*/ 779 w 6692"/>
                  <a:gd name="connsiteY2" fmla="*/ 1189 h 6664"/>
                  <a:gd name="connsiteX3" fmla="*/ 5475 w 6692"/>
                  <a:gd name="connsiteY3" fmla="*/ 779 h 6664"/>
                  <a:gd name="connsiteX4" fmla="*/ 5885 w 6692"/>
                  <a:gd name="connsiteY4" fmla="*/ 1189 h 6664"/>
                  <a:gd name="connsiteX5" fmla="*/ 5885 w 6692"/>
                  <a:gd name="connsiteY5" fmla="*/ 5475 h 6664"/>
                  <a:gd name="connsiteX6" fmla="*/ 5885 w 6692"/>
                  <a:gd name="connsiteY6" fmla="*/ 5475 h 6664"/>
                  <a:gd name="connsiteX7" fmla="*/ 5656 w 6692"/>
                  <a:gd name="connsiteY7" fmla="*/ 2389 h 6664"/>
                  <a:gd name="connsiteX8" fmla="*/ 5123 w 6692"/>
                  <a:gd name="connsiteY8" fmla="*/ 2046 h 6664"/>
                  <a:gd name="connsiteX9" fmla="*/ 2646 w 6692"/>
                  <a:gd name="connsiteY9" fmla="*/ 2713 h 6664"/>
                  <a:gd name="connsiteX10" fmla="*/ 2646 w 6692"/>
                  <a:gd name="connsiteY10" fmla="*/ 5380 h 6664"/>
                  <a:gd name="connsiteX11" fmla="*/ 5732 w 6692"/>
                  <a:gd name="connsiteY11" fmla="*/ 5618 h 6664"/>
                  <a:gd name="connsiteX12" fmla="*/ 5885 w 6692"/>
                  <a:gd name="connsiteY12" fmla="*/ 5475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92" h="6664">
                    <a:moveTo>
                      <a:pt x="5885" y="5475"/>
                    </a:moveTo>
                    <a:cubicBezTo>
                      <a:pt x="4704" y="6885"/>
                      <a:pt x="2599" y="7066"/>
                      <a:pt x="1189" y="5885"/>
                    </a:cubicBezTo>
                    <a:cubicBezTo>
                      <a:pt x="-221" y="4704"/>
                      <a:pt x="-402" y="2599"/>
                      <a:pt x="779" y="1189"/>
                    </a:cubicBezTo>
                    <a:cubicBezTo>
                      <a:pt x="1961" y="-221"/>
                      <a:pt x="4065" y="-402"/>
                      <a:pt x="5475" y="779"/>
                    </a:cubicBezTo>
                    <a:cubicBezTo>
                      <a:pt x="5618" y="903"/>
                      <a:pt x="5761" y="1036"/>
                      <a:pt x="5885" y="1189"/>
                    </a:cubicBezTo>
                    <a:cubicBezTo>
                      <a:pt x="6961" y="2418"/>
                      <a:pt x="6961" y="4246"/>
                      <a:pt x="5885" y="5475"/>
                    </a:cubicBezTo>
                    <a:close/>
                    <a:moveTo>
                      <a:pt x="5885" y="5475"/>
                    </a:moveTo>
                    <a:cubicBezTo>
                      <a:pt x="6675" y="4561"/>
                      <a:pt x="6570" y="3180"/>
                      <a:pt x="5656" y="2389"/>
                    </a:cubicBezTo>
                    <a:cubicBezTo>
                      <a:pt x="5494" y="2246"/>
                      <a:pt x="5313" y="2132"/>
                      <a:pt x="5123" y="2046"/>
                    </a:cubicBezTo>
                    <a:cubicBezTo>
                      <a:pt x="4246" y="1675"/>
                      <a:pt x="3227" y="1951"/>
                      <a:pt x="2646" y="2713"/>
                    </a:cubicBezTo>
                    <a:cubicBezTo>
                      <a:pt x="2008" y="3484"/>
                      <a:pt x="2008" y="4608"/>
                      <a:pt x="2646" y="5380"/>
                    </a:cubicBezTo>
                    <a:cubicBezTo>
                      <a:pt x="3437" y="6294"/>
                      <a:pt x="4818" y="6409"/>
                      <a:pt x="5732" y="5618"/>
                    </a:cubicBezTo>
                    <a:cubicBezTo>
                      <a:pt x="5789" y="5571"/>
                      <a:pt x="5837" y="5523"/>
                      <a:pt x="5885" y="5475"/>
                    </a:cubicBezTo>
                    <a:close/>
                  </a:path>
                </a:pathLst>
              </a:custGeom>
              <a:solidFill>
                <a:srgbClr val="020100"/>
              </a:solidFill>
              <a:ln w="9525" cap="flat">
                <a:noFill/>
                <a:prstDash val="solid"/>
                <a:miter/>
              </a:ln>
            </p:spPr>
            <p:txBody>
              <a:bodyPr rtlCol="0" anchor="ctr"/>
              <a:lstStyle/>
              <a:p>
                <a:endParaRPr lang="zh-CN" altLang="en-US"/>
              </a:p>
            </p:txBody>
          </p:sp>
          <p:sp>
            <p:nvSpPr>
              <p:cNvPr id="184" name="任意多边形: 形状 183"/>
              <p:cNvSpPr/>
              <p:nvPr/>
            </p:nvSpPr>
            <p:spPr>
              <a:xfrm>
                <a:off x="14884341" y="-3198206"/>
                <a:ext cx="6641" cy="6643"/>
              </a:xfrm>
              <a:custGeom>
                <a:avLst/>
                <a:gdLst>
                  <a:gd name="connsiteX0" fmla="*/ 5899 w 6641"/>
                  <a:gd name="connsiteY0" fmla="*/ 5350 h 6643"/>
                  <a:gd name="connsiteX1" fmla="*/ 1612 w 6641"/>
                  <a:gd name="connsiteY1" fmla="*/ 6208 h 6643"/>
                  <a:gd name="connsiteX2" fmla="*/ 527 w 6641"/>
                  <a:gd name="connsiteY2" fmla="*/ 1483 h 6643"/>
                  <a:gd name="connsiteX3" fmla="*/ 755 w 6641"/>
                  <a:gd name="connsiteY3" fmla="*/ 1159 h 6643"/>
                  <a:gd name="connsiteX4" fmla="*/ 5594 w 6641"/>
                  <a:gd name="connsiteY4" fmla="*/ 855 h 6643"/>
                  <a:gd name="connsiteX5" fmla="*/ 5899 w 6641"/>
                  <a:gd name="connsiteY5" fmla="*/ 1159 h 6643"/>
                  <a:gd name="connsiteX6" fmla="*/ 5899 w 6641"/>
                  <a:gd name="connsiteY6" fmla="*/ 5350 h 6643"/>
                  <a:gd name="connsiteX7" fmla="*/ 5899 w 6641"/>
                  <a:gd name="connsiteY7" fmla="*/ 5350 h 6643"/>
                  <a:gd name="connsiteX8" fmla="*/ 5546 w 6641"/>
                  <a:gd name="connsiteY8" fmla="*/ 2274 h 6643"/>
                  <a:gd name="connsiteX9" fmla="*/ 5137 w 6641"/>
                  <a:gd name="connsiteY9" fmla="*/ 2017 h 6643"/>
                  <a:gd name="connsiteX10" fmla="*/ 2231 w 6641"/>
                  <a:gd name="connsiteY10" fmla="*/ 3436 h 6643"/>
                  <a:gd name="connsiteX11" fmla="*/ 2374 w 6641"/>
                  <a:gd name="connsiteY11" fmla="*/ 5255 h 6643"/>
                  <a:gd name="connsiteX12" fmla="*/ 5423 w 6641"/>
                  <a:gd name="connsiteY12" fmla="*/ 5798 h 6643"/>
                  <a:gd name="connsiteX13" fmla="*/ 5899 w 6641"/>
                  <a:gd name="connsiteY13" fmla="*/ 5350 h 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1" h="6643">
                    <a:moveTo>
                      <a:pt x="5899" y="5350"/>
                    </a:moveTo>
                    <a:cubicBezTo>
                      <a:pt x="4880" y="6665"/>
                      <a:pt x="3051" y="7027"/>
                      <a:pt x="1612" y="6208"/>
                    </a:cubicBezTo>
                    <a:cubicBezTo>
                      <a:pt x="3" y="5198"/>
                      <a:pt x="-483" y="3083"/>
                      <a:pt x="527" y="1483"/>
                    </a:cubicBezTo>
                    <a:cubicBezTo>
                      <a:pt x="593" y="1369"/>
                      <a:pt x="669" y="1264"/>
                      <a:pt x="755" y="1159"/>
                    </a:cubicBezTo>
                    <a:cubicBezTo>
                      <a:pt x="2003" y="-260"/>
                      <a:pt x="4175" y="-393"/>
                      <a:pt x="5594" y="855"/>
                    </a:cubicBezTo>
                    <a:cubicBezTo>
                      <a:pt x="5699" y="950"/>
                      <a:pt x="5803" y="1055"/>
                      <a:pt x="5899" y="1159"/>
                    </a:cubicBezTo>
                    <a:cubicBezTo>
                      <a:pt x="6889" y="2378"/>
                      <a:pt x="6889" y="4131"/>
                      <a:pt x="5899" y="5350"/>
                    </a:cubicBezTo>
                    <a:close/>
                    <a:moveTo>
                      <a:pt x="5899" y="5350"/>
                    </a:moveTo>
                    <a:cubicBezTo>
                      <a:pt x="6651" y="4407"/>
                      <a:pt x="6489" y="3026"/>
                      <a:pt x="5546" y="2274"/>
                    </a:cubicBezTo>
                    <a:cubicBezTo>
                      <a:pt x="5423" y="2169"/>
                      <a:pt x="5280" y="2083"/>
                      <a:pt x="5137" y="2017"/>
                    </a:cubicBezTo>
                    <a:cubicBezTo>
                      <a:pt x="3946" y="1607"/>
                      <a:pt x="2641" y="2236"/>
                      <a:pt x="2231" y="3436"/>
                    </a:cubicBezTo>
                    <a:cubicBezTo>
                      <a:pt x="2022" y="4036"/>
                      <a:pt x="2079" y="4693"/>
                      <a:pt x="2374" y="5255"/>
                    </a:cubicBezTo>
                    <a:cubicBezTo>
                      <a:pt x="3070" y="6246"/>
                      <a:pt x="4432" y="6493"/>
                      <a:pt x="5423" y="5798"/>
                    </a:cubicBezTo>
                    <a:cubicBezTo>
                      <a:pt x="5603" y="5674"/>
                      <a:pt x="5765" y="5522"/>
                      <a:pt x="5899" y="5350"/>
                    </a:cubicBezTo>
                    <a:close/>
                  </a:path>
                </a:pathLst>
              </a:custGeom>
              <a:solidFill>
                <a:srgbClr val="020100"/>
              </a:solidFill>
              <a:ln w="9525" cap="flat">
                <a:noFill/>
                <a:prstDash val="solid"/>
                <a:miter/>
              </a:ln>
            </p:spPr>
            <p:txBody>
              <a:bodyPr rtlCol="0" anchor="ctr"/>
              <a:lstStyle/>
              <a:p>
                <a:endParaRPr lang="zh-CN" altLang="en-US"/>
              </a:p>
            </p:txBody>
          </p:sp>
          <p:sp>
            <p:nvSpPr>
              <p:cNvPr id="185" name="任意多边形: 形状 184"/>
              <p:cNvSpPr/>
              <p:nvPr/>
            </p:nvSpPr>
            <p:spPr>
              <a:xfrm>
                <a:off x="14907275" y="-3179100"/>
                <a:ext cx="7171" cy="7253"/>
              </a:xfrm>
              <a:custGeom>
                <a:avLst/>
                <a:gdLst>
                  <a:gd name="connsiteX0" fmla="*/ 6110 w 7171"/>
                  <a:gd name="connsiteY0" fmla="*/ 5770 h 7253"/>
                  <a:gd name="connsiteX1" fmla="*/ 1491 w 7171"/>
                  <a:gd name="connsiteY1" fmla="*/ 6694 h 7253"/>
                  <a:gd name="connsiteX2" fmla="*/ 557 w 7171"/>
                  <a:gd name="connsiteY2" fmla="*/ 2074 h 7253"/>
                  <a:gd name="connsiteX3" fmla="*/ 1062 w 7171"/>
                  <a:gd name="connsiteY3" fmla="*/ 1484 h 7253"/>
                  <a:gd name="connsiteX4" fmla="*/ 5682 w 7171"/>
                  <a:gd name="connsiteY4" fmla="*/ 560 h 7253"/>
                  <a:gd name="connsiteX5" fmla="*/ 6615 w 7171"/>
                  <a:gd name="connsiteY5" fmla="*/ 5180 h 7253"/>
                  <a:gd name="connsiteX6" fmla="*/ 6110 w 7171"/>
                  <a:gd name="connsiteY6" fmla="*/ 5770 h 7253"/>
                  <a:gd name="connsiteX7" fmla="*/ 6110 w 7171"/>
                  <a:gd name="connsiteY7" fmla="*/ 5770 h 7253"/>
                  <a:gd name="connsiteX8" fmla="*/ 5882 w 7171"/>
                  <a:gd name="connsiteY8" fmla="*/ 2684 h 7253"/>
                  <a:gd name="connsiteX9" fmla="*/ 5348 w 7171"/>
                  <a:gd name="connsiteY9" fmla="*/ 2341 h 7253"/>
                  <a:gd name="connsiteX10" fmla="*/ 2872 w 7171"/>
                  <a:gd name="connsiteY10" fmla="*/ 3008 h 7253"/>
                  <a:gd name="connsiteX11" fmla="*/ 2872 w 7171"/>
                  <a:gd name="connsiteY11" fmla="*/ 5675 h 7253"/>
                  <a:gd name="connsiteX12" fmla="*/ 5958 w 7171"/>
                  <a:gd name="connsiteY12" fmla="*/ 5913 h 7253"/>
                  <a:gd name="connsiteX13" fmla="*/ 6110 w 7171"/>
                  <a:gd name="connsiteY13" fmla="*/ 5770 h 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71" h="7253">
                    <a:moveTo>
                      <a:pt x="6110" y="5770"/>
                    </a:moveTo>
                    <a:cubicBezTo>
                      <a:pt x="5091" y="7304"/>
                      <a:pt x="3024" y="7713"/>
                      <a:pt x="1491" y="6694"/>
                    </a:cubicBezTo>
                    <a:cubicBezTo>
                      <a:pt x="-43" y="5675"/>
                      <a:pt x="-462" y="3608"/>
                      <a:pt x="557" y="2074"/>
                    </a:cubicBezTo>
                    <a:cubicBezTo>
                      <a:pt x="700" y="1855"/>
                      <a:pt x="871" y="1665"/>
                      <a:pt x="1062" y="1484"/>
                    </a:cubicBezTo>
                    <a:cubicBezTo>
                      <a:pt x="2081" y="-50"/>
                      <a:pt x="4148" y="-459"/>
                      <a:pt x="5682" y="560"/>
                    </a:cubicBezTo>
                    <a:cubicBezTo>
                      <a:pt x="7215" y="1579"/>
                      <a:pt x="7634" y="3646"/>
                      <a:pt x="6615" y="5180"/>
                    </a:cubicBezTo>
                    <a:cubicBezTo>
                      <a:pt x="6463" y="5399"/>
                      <a:pt x="6301" y="5589"/>
                      <a:pt x="6110" y="5770"/>
                    </a:cubicBezTo>
                    <a:close/>
                    <a:moveTo>
                      <a:pt x="6110" y="5770"/>
                    </a:moveTo>
                    <a:cubicBezTo>
                      <a:pt x="6901" y="4856"/>
                      <a:pt x="6796" y="3475"/>
                      <a:pt x="5882" y="2684"/>
                    </a:cubicBezTo>
                    <a:cubicBezTo>
                      <a:pt x="5720" y="2541"/>
                      <a:pt x="5539" y="2427"/>
                      <a:pt x="5348" y="2341"/>
                    </a:cubicBezTo>
                    <a:cubicBezTo>
                      <a:pt x="4472" y="1970"/>
                      <a:pt x="3453" y="2246"/>
                      <a:pt x="2872" y="3008"/>
                    </a:cubicBezTo>
                    <a:cubicBezTo>
                      <a:pt x="2233" y="3779"/>
                      <a:pt x="2233" y="4903"/>
                      <a:pt x="2872" y="5675"/>
                    </a:cubicBezTo>
                    <a:cubicBezTo>
                      <a:pt x="3662" y="6589"/>
                      <a:pt x="5043" y="6694"/>
                      <a:pt x="5958" y="5913"/>
                    </a:cubicBezTo>
                    <a:cubicBezTo>
                      <a:pt x="6015" y="5865"/>
                      <a:pt x="6062" y="5818"/>
                      <a:pt x="6110" y="5770"/>
                    </a:cubicBezTo>
                    <a:close/>
                  </a:path>
                </a:pathLst>
              </a:custGeom>
              <a:solidFill>
                <a:srgbClr val="020100"/>
              </a:solidFill>
              <a:ln w="9525" cap="flat">
                <a:noFill/>
                <a:prstDash val="solid"/>
                <a:miter/>
              </a:ln>
            </p:spPr>
            <p:txBody>
              <a:bodyPr rtlCol="0" anchor="ctr"/>
              <a:lstStyle/>
              <a:p>
                <a:endParaRPr lang="zh-CN" altLang="en-US"/>
              </a:p>
            </p:txBody>
          </p:sp>
          <p:sp>
            <p:nvSpPr>
              <p:cNvPr id="186" name="任意多边形: 形状 185"/>
              <p:cNvSpPr/>
              <p:nvPr/>
            </p:nvSpPr>
            <p:spPr>
              <a:xfrm>
                <a:off x="14678601" y="-3188777"/>
                <a:ext cx="6677" cy="6647"/>
              </a:xfrm>
              <a:custGeom>
                <a:avLst/>
                <a:gdLst>
                  <a:gd name="connsiteX0" fmla="*/ 5899 w 6677"/>
                  <a:gd name="connsiteY0" fmla="*/ 5446 h 6647"/>
                  <a:gd name="connsiteX1" fmla="*/ 1612 w 6677"/>
                  <a:gd name="connsiteY1" fmla="*/ 6208 h 6647"/>
                  <a:gd name="connsiteX2" fmla="*/ 526 w 6677"/>
                  <a:gd name="connsiteY2" fmla="*/ 1483 h 6647"/>
                  <a:gd name="connsiteX3" fmla="*/ 755 w 6677"/>
                  <a:gd name="connsiteY3" fmla="*/ 1159 h 6647"/>
                  <a:gd name="connsiteX4" fmla="*/ 5594 w 6677"/>
                  <a:gd name="connsiteY4" fmla="*/ 854 h 6647"/>
                  <a:gd name="connsiteX5" fmla="*/ 5899 w 6677"/>
                  <a:gd name="connsiteY5" fmla="*/ 1159 h 6647"/>
                  <a:gd name="connsiteX6" fmla="*/ 5899 w 6677"/>
                  <a:gd name="connsiteY6" fmla="*/ 5446 h 6647"/>
                  <a:gd name="connsiteX7" fmla="*/ 5899 w 6677"/>
                  <a:gd name="connsiteY7" fmla="*/ 5446 h 6647"/>
                  <a:gd name="connsiteX8" fmla="*/ 5317 w 6677"/>
                  <a:gd name="connsiteY8" fmla="*/ 2131 h 6647"/>
                  <a:gd name="connsiteX9" fmla="*/ 5137 w 6677"/>
                  <a:gd name="connsiteY9" fmla="*/ 2017 h 6647"/>
                  <a:gd name="connsiteX10" fmla="*/ 2184 w 6677"/>
                  <a:gd name="connsiteY10" fmla="*/ 3340 h 6647"/>
                  <a:gd name="connsiteX11" fmla="*/ 2374 w 6677"/>
                  <a:gd name="connsiteY11" fmla="*/ 5350 h 6647"/>
                  <a:gd name="connsiteX12" fmla="*/ 5584 w 6677"/>
                  <a:gd name="connsiteY12" fmla="*/ 5741 h 6647"/>
                  <a:gd name="connsiteX13" fmla="*/ 5899 w 6677"/>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7" h="6647">
                    <a:moveTo>
                      <a:pt x="5899" y="5446"/>
                    </a:moveTo>
                    <a:cubicBezTo>
                      <a:pt x="4832" y="6693"/>
                      <a:pt x="3041" y="7008"/>
                      <a:pt x="1612" y="6208"/>
                    </a:cubicBezTo>
                    <a:cubicBezTo>
                      <a:pt x="3" y="5198"/>
                      <a:pt x="-483" y="3083"/>
                      <a:pt x="526" y="1483"/>
                    </a:cubicBezTo>
                    <a:cubicBezTo>
                      <a:pt x="593" y="1369"/>
                      <a:pt x="669" y="1264"/>
                      <a:pt x="755" y="1159"/>
                    </a:cubicBezTo>
                    <a:cubicBezTo>
                      <a:pt x="2003" y="-260"/>
                      <a:pt x="4174" y="-393"/>
                      <a:pt x="5594" y="854"/>
                    </a:cubicBezTo>
                    <a:cubicBezTo>
                      <a:pt x="5699" y="950"/>
                      <a:pt x="5803" y="1055"/>
                      <a:pt x="5899" y="1159"/>
                    </a:cubicBezTo>
                    <a:cubicBezTo>
                      <a:pt x="6937" y="2397"/>
                      <a:pt x="6937" y="4207"/>
                      <a:pt x="5899" y="5446"/>
                    </a:cubicBezTo>
                    <a:close/>
                    <a:moveTo>
                      <a:pt x="5899" y="5446"/>
                    </a:moveTo>
                    <a:cubicBezTo>
                      <a:pt x="6651" y="4369"/>
                      <a:pt x="6394" y="2883"/>
                      <a:pt x="5317" y="2131"/>
                    </a:cubicBezTo>
                    <a:cubicBezTo>
                      <a:pt x="5260" y="2093"/>
                      <a:pt x="5194" y="2055"/>
                      <a:pt x="5137" y="2017"/>
                    </a:cubicBezTo>
                    <a:cubicBezTo>
                      <a:pt x="3956" y="1569"/>
                      <a:pt x="2632" y="2159"/>
                      <a:pt x="2184" y="3340"/>
                    </a:cubicBezTo>
                    <a:cubicBezTo>
                      <a:pt x="1936" y="3998"/>
                      <a:pt x="2003" y="4741"/>
                      <a:pt x="2374" y="5350"/>
                    </a:cubicBezTo>
                    <a:cubicBezTo>
                      <a:pt x="3155" y="6341"/>
                      <a:pt x="4584" y="6522"/>
                      <a:pt x="5584" y="5741"/>
                    </a:cubicBezTo>
                    <a:cubicBezTo>
                      <a:pt x="5699" y="5655"/>
                      <a:pt x="5803" y="5550"/>
                      <a:pt x="5899" y="5446"/>
                    </a:cubicBezTo>
                    <a:close/>
                  </a:path>
                </a:pathLst>
              </a:custGeom>
              <a:solidFill>
                <a:srgbClr val="020100"/>
              </a:solidFill>
              <a:ln w="9525" cap="flat">
                <a:noFill/>
                <a:prstDash val="solid"/>
                <a:miter/>
              </a:ln>
            </p:spPr>
            <p:txBody>
              <a:bodyPr rtlCol="0" anchor="ctr"/>
              <a:lstStyle/>
              <a:p>
                <a:endParaRPr lang="zh-CN" altLang="en-US"/>
              </a:p>
            </p:txBody>
          </p:sp>
          <p:sp>
            <p:nvSpPr>
              <p:cNvPr id="187" name="任意多边形: 形状 186"/>
              <p:cNvSpPr/>
              <p:nvPr/>
            </p:nvSpPr>
            <p:spPr>
              <a:xfrm>
                <a:off x="14701585" y="-3169526"/>
                <a:ext cx="6857" cy="6882"/>
              </a:xfrm>
              <a:custGeom>
                <a:avLst/>
                <a:gdLst>
                  <a:gd name="connsiteX0" fmla="*/ 6060 w 6857"/>
                  <a:gd name="connsiteY0" fmla="*/ 5626 h 6882"/>
                  <a:gd name="connsiteX1" fmla="*/ 1869 w 6857"/>
                  <a:gd name="connsiteY1" fmla="*/ 6483 h 6882"/>
                  <a:gd name="connsiteX2" fmla="*/ 374 w 6857"/>
                  <a:gd name="connsiteY2" fmla="*/ 1873 h 6882"/>
                  <a:gd name="connsiteX3" fmla="*/ 4984 w 6857"/>
                  <a:gd name="connsiteY3" fmla="*/ 378 h 6882"/>
                  <a:gd name="connsiteX4" fmla="*/ 6479 w 6857"/>
                  <a:gd name="connsiteY4" fmla="*/ 4988 h 6882"/>
                  <a:gd name="connsiteX5" fmla="*/ 6060 w 6857"/>
                  <a:gd name="connsiteY5" fmla="*/ 5626 h 6882"/>
                  <a:gd name="connsiteX6" fmla="*/ 6060 w 6857"/>
                  <a:gd name="connsiteY6" fmla="*/ 5626 h 6882"/>
                  <a:gd name="connsiteX7" fmla="*/ 5765 w 6857"/>
                  <a:gd name="connsiteY7" fmla="*/ 2540 h 6882"/>
                  <a:gd name="connsiteX8" fmla="*/ 5393 w 6857"/>
                  <a:gd name="connsiteY8" fmla="*/ 2292 h 6882"/>
                  <a:gd name="connsiteX9" fmla="*/ 2822 w 6857"/>
                  <a:gd name="connsiteY9" fmla="*/ 2959 h 6882"/>
                  <a:gd name="connsiteX10" fmla="*/ 2822 w 6857"/>
                  <a:gd name="connsiteY10" fmla="*/ 5531 h 6882"/>
                  <a:gd name="connsiteX11" fmla="*/ 5908 w 6857"/>
                  <a:gd name="connsiteY11" fmla="*/ 5769 h 6882"/>
                  <a:gd name="connsiteX12" fmla="*/ 6060 w 6857"/>
                  <a:gd name="connsiteY12" fmla="*/ 5626 h 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 h="6882">
                    <a:moveTo>
                      <a:pt x="6060" y="5626"/>
                    </a:moveTo>
                    <a:cubicBezTo>
                      <a:pt x="5050" y="6893"/>
                      <a:pt x="3288" y="7245"/>
                      <a:pt x="1869" y="6483"/>
                    </a:cubicBezTo>
                    <a:cubicBezTo>
                      <a:pt x="183" y="5626"/>
                      <a:pt x="-484" y="3559"/>
                      <a:pt x="374" y="1873"/>
                    </a:cubicBezTo>
                    <a:cubicBezTo>
                      <a:pt x="1231" y="187"/>
                      <a:pt x="3298" y="-489"/>
                      <a:pt x="4984" y="378"/>
                    </a:cubicBezTo>
                    <a:cubicBezTo>
                      <a:pt x="6670" y="1235"/>
                      <a:pt x="7346" y="3302"/>
                      <a:pt x="6479" y="4988"/>
                    </a:cubicBezTo>
                    <a:cubicBezTo>
                      <a:pt x="6365" y="5217"/>
                      <a:pt x="6222" y="5426"/>
                      <a:pt x="6060" y="5626"/>
                    </a:cubicBezTo>
                    <a:close/>
                    <a:moveTo>
                      <a:pt x="6060" y="5626"/>
                    </a:moveTo>
                    <a:cubicBezTo>
                      <a:pt x="6832" y="4693"/>
                      <a:pt x="6698" y="3312"/>
                      <a:pt x="5765" y="2540"/>
                    </a:cubicBezTo>
                    <a:cubicBezTo>
                      <a:pt x="5650" y="2445"/>
                      <a:pt x="5527" y="2359"/>
                      <a:pt x="5393" y="2292"/>
                    </a:cubicBezTo>
                    <a:cubicBezTo>
                      <a:pt x="4489" y="1835"/>
                      <a:pt x="3384" y="2121"/>
                      <a:pt x="2822" y="2959"/>
                    </a:cubicBezTo>
                    <a:cubicBezTo>
                      <a:pt x="2193" y="3702"/>
                      <a:pt x="2193" y="4788"/>
                      <a:pt x="2822" y="5531"/>
                    </a:cubicBezTo>
                    <a:cubicBezTo>
                      <a:pt x="3612" y="6445"/>
                      <a:pt x="4993" y="6560"/>
                      <a:pt x="5908" y="5769"/>
                    </a:cubicBezTo>
                    <a:cubicBezTo>
                      <a:pt x="5965" y="5721"/>
                      <a:pt x="6013" y="5674"/>
                      <a:pt x="6060" y="5626"/>
                    </a:cubicBezTo>
                    <a:close/>
                  </a:path>
                </a:pathLst>
              </a:custGeom>
              <a:solidFill>
                <a:srgbClr val="020100"/>
              </a:solidFill>
              <a:ln w="9525" cap="flat">
                <a:noFill/>
                <a:prstDash val="solid"/>
                <a:miter/>
              </a:ln>
            </p:spPr>
            <p:txBody>
              <a:bodyPr rtlCol="0" anchor="ctr"/>
              <a:lstStyle/>
              <a:p>
                <a:endParaRPr lang="zh-CN" altLang="en-US"/>
              </a:p>
            </p:txBody>
          </p:sp>
          <p:sp>
            <p:nvSpPr>
              <p:cNvPr id="188" name="任意多边形: 形状 187"/>
              <p:cNvSpPr/>
              <p:nvPr/>
            </p:nvSpPr>
            <p:spPr>
              <a:xfrm>
                <a:off x="14655198" y="-3208483"/>
                <a:ext cx="6857" cy="6882"/>
              </a:xfrm>
              <a:custGeom>
                <a:avLst/>
                <a:gdLst>
                  <a:gd name="connsiteX0" fmla="*/ 6060 w 6857"/>
                  <a:gd name="connsiteY0" fmla="*/ 5626 h 6882"/>
                  <a:gd name="connsiteX1" fmla="*/ 1869 w 6857"/>
                  <a:gd name="connsiteY1" fmla="*/ 6483 h 6882"/>
                  <a:gd name="connsiteX2" fmla="*/ 374 w 6857"/>
                  <a:gd name="connsiteY2" fmla="*/ 1873 h 6882"/>
                  <a:gd name="connsiteX3" fmla="*/ 4984 w 6857"/>
                  <a:gd name="connsiteY3" fmla="*/ 378 h 6882"/>
                  <a:gd name="connsiteX4" fmla="*/ 6479 w 6857"/>
                  <a:gd name="connsiteY4" fmla="*/ 4988 h 6882"/>
                  <a:gd name="connsiteX5" fmla="*/ 6060 w 6857"/>
                  <a:gd name="connsiteY5" fmla="*/ 5626 h 6882"/>
                  <a:gd name="connsiteX6" fmla="*/ 6060 w 6857"/>
                  <a:gd name="connsiteY6" fmla="*/ 5626 h 6882"/>
                  <a:gd name="connsiteX7" fmla="*/ 5898 w 6857"/>
                  <a:gd name="connsiteY7" fmla="*/ 2664 h 6882"/>
                  <a:gd name="connsiteX8" fmla="*/ 5298 w 6857"/>
                  <a:gd name="connsiteY8" fmla="*/ 2292 h 6882"/>
                  <a:gd name="connsiteX9" fmla="*/ 2822 w 6857"/>
                  <a:gd name="connsiteY9" fmla="*/ 2864 h 6882"/>
                  <a:gd name="connsiteX10" fmla="*/ 2822 w 6857"/>
                  <a:gd name="connsiteY10" fmla="*/ 5531 h 6882"/>
                  <a:gd name="connsiteX11" fmla="*/ 5908 w 6857"/>
                  <a:gd name="connsiteY11" fmla="*/ 5769 h 6882"/>
                  <a:gd name="connsiteX12" fmla="*/ 6060 w 6857"/>
                  <a:gd name="connsiteY12" fmla="*/ 5626 h 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 h="6882">
                    <a:moveTo>
                      <a:pt x="6060" y="5626"/>
                    </a:moveTo>
                    <a:cubicBezTo>
                      <a:pt x="5051" y="6893"/>
                      <a:pt x="3288" y="7245"/>
                      <a:pt x="1869" y="6483"/>
                    </a:cubicBezTo>
                    <a:cubicBezTo>
                      <a:pt x="183" y="5626"/>
                      <a:pt x="-483" y="3559"/>
                      <a:pt x="374" y="1873"/>
                    </a:cubicBezTo>
                    <a:cubicBezTo>
                      <a:pt x="1231" y="187"/>
                      <a:pt x="3298" y="-489"/>
                      <a:pt x="4984" y="378"/>
                    </a:cubicBezTo>
                    <a:cubicBezTo>
                      <a:pt x="6670" y="1235"/>
                      <a:pt x="7346" y="3302"/>
                      <a:pt x="6479" y="4988"/>
                    </a:cubicBezTo>
                    <a:cubicBezTo>
                      <a:pt x="6365" y="5217"/>
                      <a:pt x="6222" y="5426"/>
                      <a:pt x="6060" y="5626"/>
                    </a:cubicBezTo>
                    <a:close/>
                    <a:moveTo>
                      <a:pt x="6060" y="5626"/>
                    </a:moveTo>
                    <a:cubicBezTo>
                      <a:pt x="6832" y="4759"/>
                      <a:pt x="6755" y="3435"/>
                      <a:pt x="5898" y="2664"/>
                    </a:cubicBezTo>
                    <a:cubicBezTo>
                      <a:pt x="5717" y="2512"/>
                      <a:pt x="5517" y="2378"/>
                      <a:pt x="5298" y="2292"/>
                    </a:cubicBezTo>
                    <a:cubicBezTo>
                      <a:pt x="4441" y="1864"/>
                      <a:pt x="3403" y="2102"/>
                      <a:pt x="2822" y="2864"/>
                    </a:cubicBezTo>
                    <a:cubicBezTo>
                      <a:pt x="2184" y="3635"/>
                      <a:pt x="2184" y="4759"/>
                      <a:pt x="2822" y="5531"/>
                    </a:cubicBezTo>
                    <a:cubicBezTo>
                      <a:pt x="3612" y="6445"/>
                      <a:pt x="4993" y="6560"/>
                      <a:pt x="5908" y="5769"/>
                    </a:cubicBezTo>
                    <a:cubicBezTo>
                      <a:pt x="5965" y="5721"/>
                      <a:pt x="6012" y="5674"/>
                      <a:pt x="6060" y="5626"/>
                    </a:cubicBezTo>
                    <a:close/>
                  </a:path>
                </a:pathLst>
              </a:custGeom>
              <a:solidFill>
                <a:srgbClr val="020100"/>
              </a:solidFill>
              <a:ln w="9525" cap="flat">
                <a:noFill/>
                <a:prstDash val="solid"/>
                <a:miter/>
              </a:ln>
            </p:spPr>
            <p:txBody>
              <a:bodyPr rtlCol="0" anchor="ctr"/>
              <a:lstStyle/>
              <a:p>
                <a:endParaRPr lang="zh-CN" altLang="en-US"/>
              </a:p>
            </p:txBody>
          </p:sp>
          <p:sp>
            <p:nvSpPr>
              <p:cNvPr id="189" name="任意多边形: 形状 188"/>
              <p:cNvSpPr/>
              <p:nvPr/>
            </p:nvSpPr>
            <p:spPr>
              <a:xfrm>
                <a:off x="14724988" y="-3149819"/>
                <a:ext cx="6677" cy="6647"/>
              </a:xfrm>
              <a:custGeom>
                <a:avLst/>
                <a:gdLst>
                  <a:gd name="connsiteX0" fmla="*/ 5899 w 6677"/>
                  <a:gd name="connsiteY0" fmla="*/ 5446 h 6647"/>
                  <a:gd name="connsiteX1" fmla="*/ 1612 w 6677"/>
                  <a:gd name="connsiteY1" fmla="*/ 6208 h 6647"/>
                  <a:gd name="connsiteX2" fmla="*/ 526 w 6677"/>
                  <a:gd name="connsiteY2" fmla="*/ 1483 h 6647"/>
                  <a:gd name="connsiteX3" fmla="*/ 755 w 6677"/>
                  <a:gd name="connsiteY3" fmla="*/ 1159 h 6647"/>
                  <a:gd name="connsiteX4" fmla="*/ 5594 w 6677"/>
                  <a:gd name="connsiteY4" fmla="*/ 855 h 6647"/>
                  <a:gd name="connsiteX5" fmla="*/ 5899 w 6677"/>
                  <a:gd name="connsiteY5" fmla="*/ 1159 h 6647"/>
                  <a:gd name="connsiteX6" fmla="*/ 5899 w 6677"/>
                  <a:gd name="connsiteY6" fmla="*/ 5446 h 6647"/>
                  <a:gd name="connsiteX7" fmla="*/ 5899 w 6677"/>
                  <a:gd name="connsiteY7" fmla="*/ 5446 h 6647"/>
                  <a:gd name="connsiteX8" fmla="*/ 5489 w 6677"/>
                  <a:gd name="connsiteY8" fmla="*/ 2236 h 6647"/>
                  <a:gd name="connsiteX9" fmla="*/ 5137 w 6677"/>
                  <a:gd name="connsiteY9" fmla="*/ 2017 h 6647"/>
                  <a:gd name="connsiteX10" fmla="*/ 2184 w 6677"/>
                  <a:gd name="connsiteY10" fmla="*/ 3340 h 6647"/>
                  <a:gd name="connsiteX11" fmla="*/ 2374 w 6677"/>
                  <a:gd name="connsiteY11" fmla="*/ 5350 h 6647"/>
                  <a:gd name="connsiteX12" fmla="*/ 5584 w 6677"/>
                  <a:gd name="connsiteY12" fmla="*/ 5741 h 6647"/>
                  <a:gd name="connsiteX13" fmla="*/ 5899 w 6677"/>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7" h="6647">
                    <a:moveTo>
                      <a:pt x="5899" y="5446"/>
                    </a:moveTo>
                    <a:cubicBezTo>
                      <a:pt x="4832" y="6693"/>
                      <a:pt x="3041" y="7008"/>
                      <a:pt x="1612" y="6208"/>
                    </a:cubicBezTo>
                    <a:cubicBezTo>
                      <a:pt x="3" y="5198"/>
                      <a:pt x="-483" y="3083"/>
                      <a:pt x="526" y="1483"/>
                    </a:cubicBezTo>
                    <a:cubicBezTo>
                      <a:pt x="593" y="1369"/>
                      <a:pt x="669" y="1264"/>
                      <a:pt x="755" y="1159"/>
                    </a:cubicBezTo>
                    <a:cubicBezTo>
                      <a:pt x="2003" y="-260"/>
                      <a:pt x="4174" y="-393"/>
                      <a:pt x="5594" y="855"/>
                    </a:cubicBezTo>
                    <a:cubicBezTo>
                      <a:pt x="5699" y="950"/>
                      <a:pt x="5803" y="1055"/>
                      <a:pt x="5899" y="1159"/>
                    </a:cubicBezTo>
                    <a:cubicBezTo>
                      <a:pt x="6937" y="2397"/>
                      <a:pt x="6937" y="4207"/>
                      <a:pt x="5899" y="5446"/>
                    </a:cubicBezTo>
                    <a:close/>
                    <a:moveTo>
                      <a:pt x="5899" y="5446"/>
                    </a:moveTo>
                    <a:cubicBezTo>
                      <a:pt x="6670" y="4445"/>
                      <a:pt x="6489" y="3007"/>
                      <a:pt x="5489" y="2236"/>
                    </a:cubicBezTo>
                    <a:cubicBezTo>
                      <a:pt x="5375" y="2150"/>
                      <a:pt x="5260" y="2083"/>
                      <a:pt x="5137" y="2017"/>
                    </a:cubicBezTo>
                    <a:cubicBezTo>
                      <a:pt x="3956" y="1569"/>
                      <a:pt x="2632" y="2159"/>
                      <a:pt x="2184" y="3340"/>
                    </a:cubicBezTo>
                    <a:cubicBezTo>
                      <a:pt x="1936" y="3998"/>
                      <a:pt x="2003" y="4741"/>
                      <a:pt x="2374" y="5350"/>
                    </a:cubicBezTo>
                    <a:cubicBezTo>
                      <a:pt x="3155" y="6341"/>
                      <a:pt x="4584" y="6522"/>
                      <a:pt x="5584" y="5741"/>
                    </a:cubicBezTo>
                    <a:cubicBezTo>
                      <a:pt x="5699" y="5655"/>
                      <a:pt x="5803" y="5550"/>
                      <a:pt x="5899" y="5446"/>
                    </a:cubicBezTo>
                    <a:close/>
                  </a:path>
                </a:pathLst>
              </a:custGeom>
              <a:solidFill>
                <a:srgbClr val="020100"/>
              </a:solidFill>
              <a:ln w="9525" cap="flat">
                <a:noFill/>
                <a:prstDash val="solid"/>
                <a:miter/>
              </a:ln>
            </p:spPr>
            <p:txBody>
              <a:bodyPr rtlCol="0" anchor="ctr"/>
              <a:lstStyle/>
              <a:p>
                <a:endParaRPr lang="zh-CN" altLang="en-US"/>
              </a:p>
            </p:txBody>
          </p:sp>
          <p:sp>
            <p:nvSpPr>
              <p:cNvPr id="190" name="任意多边形: 形状 189"/>
              <p:cNvSpPr/>
              <p:nvPr/>
            </p:nvSpPr>
            <p:spPr>
              <a:xfrm>
                <a:off x="14748371" y="-3130293"/>
                <a:ext cx="6642" cy="6634"/>
              </a:xfrm>
              <a:custGeom>
                <a:avLst/>
                <a:gdLst>
                  <a:gd name="connsiteX0" fmla="*/ 5851 w 6642"/>
                  <a:gd name="connsiteY0" fmla="*/ 5350 h 6634"/>
                  <a:gd name="connsiteX1" fmla="*/ 1660 w 6642"/>
                  <a:gd name="connsiteY1" fmla="*/ 6208 h 6634"/>
                  <a:gd name="connsiteX2" fmla="*/ 451 w 6642"/>
                  <a:gd name="connsiteY2" fmla="*/ 1645 h 6634"/>
                  <a:gd name="connsiteX3" fmla="*/ 803 w 6642"/>
                  <a:gd name="connsiteY3" fmla="*/ 1159 h 6634"/>
                  <a:gd name="connsiteX4" fmla="*/ 5642 w 6642"/>
                  <a:gd name="connsiteY4" fmla="*/ 854 h 6634"/>
                  <a:gd name="connsiteX5" fmla="*/ 5947 w 6642"/>
                  <a:gd name="connsiteY5" fmla="*/ 1159 h 6634"/>
                  <a:gd name="connsiteX6" fmla="*/ 5851 w 6642"/>
                  <a:gd name="connsiteY6" fmla="*/ 5350 h 6634"/>
                  <a:gd name="connsiteX7" fmla="*/ 5851 w 6642"/>
                  <a:gd name="connsiteY7" fmla="*/ 5350 h 6634"/>
                  <a:gd name="connsiteX8" fmla="*/ 5556 w 6642"/>
                  <a:gd name="connsiteY8" fmla="*/ 2264 h 6634"/>
                  <a:gd name="connsiteX9" fmla="*/ 5184 w 6642"/>
                  <a:gd name="connsiteY9" fmla="*/ 2017 h 6634"/>
                  <a:gd name="connsiteX10" fmla="*/ 2613 w 6642"/>
                  <a:gd name="connsiteY10" fmla="*/ 2683 h 6634"/>
                  <a:gd name="connsiteX11" fmla="*/ 2613 w 6642"/>
                  <a:gd name="connsiteY11" fmla="*/ 5255 h 6634"/>
                  <a:gd name="connsiteX12" fmla="*/ 5699 w 6642"/>
                  <a:gd name="connsiteY12" fmla="*/ 5493 h 6634"/>
                  <a:gd name="connsiteX13" fmla="*/ 5851 w 6642"/>
                  <a:gd name="connsiteY13" fmla="*/ 5350 h 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2" h="6634">
                    <a:moveTo>
                      <a:pt x="5851" y="5350"/>
                    </a:moveTo>
                    <a:cubicBezTo>
                      <a:pt x="4870" y="6646"/>
                      <a:pt x="3070" y="7017"/>
                      <a:pt x="1660" y="6208"/>
                    </a:cubicBezTo>
                    <a:cubicBezTo>
                      <a:pt x="70" y="5284"/>
                      <a:pt x="-473" y="3245"/>
                      <a:pt x="451" y="1645"/>
                    </a:cubicBezTo>
                    <a:cubicBezTo>
                      <a:pt x="555" y="1474"/>
                      <a:pt x="669" y="1312"/>
                      <a:pt x="803" y="1159"/>
                    </a:cubicBezTo>
                    <a:cubicBezTo>
                      <a:pt x="2060" y="-260"/>
                      <a:pt x="4222" y="-393"/>
                      <a:pt x="5642" y="854"/>
                    </a:cubicBezTo>
                    <a:cubicBezTo>
                      <a:pt x="5747" y="950"/>
                      <a:pt x="5851" y="1055"/>
                      <a:pt x="5947" y="1159"/>
                    </a:cubicBezTo>
                    <a:cubicBezTo>
                      <a:pt x="6908" y="2407"/>
                      <a:pt x="6870" y="4150"/>
                      <a:pt x="5851" y="5350"/>
                    </a:cubicBezTo>
                    <a:close/>
                    <a:moveTo>
                      <a:pt x="5851" y="5350"/>
                    </a:moveTo>
                    <a:cubicBezTo>
                      <a:pt x="6623" y="4417"/>
                      <a:pt x="6489" y="3036"/>
                      <a:pt x="5556" y="2264"/>
                    </a:cubicBezTo>
                    <a:cubicBezTo>
                      <a:pt x="5442" y="2169"/>
                      <a:pt x="5318" y="2083"/>
                      <a:pt x="5184" y="2017"/>
                    </a:cubicBezTo>
                    <a:cubicBezTo>
                      <a:pt x="4279" y="1559"/>
                      <a:pt x="3175" y="1845"/>
                      <a:pt x="2613" y="2683"/>
                    </a:cubicBezTo>
                    <a:cubicBezTo>
                      <a:pt x="1984" y="3426"/>
                      <a:pt x="1984" y="4512"/>
                      <a:pt x="2613" y="5255"/>
                    </a:cubicBezTo>
                    <a:cubicBezTo>
                      <a:pt x="3403" y="6169"/>
                      <a:pt x="4784" y="6274"/>
                      <a:pt x="5699" y="5493"/>
                    </a:cubicBezTo>
                    <a:cubicBezTo>
                      <a:pt x="5756" y="5446"/>
                      <a:pt x="5803" y="5398"/>
                      <a:pt x="5851" y="5350"/>
                    </a:cubicBezTo>
                    <a:close/>
                  </a:path>
                </a:pathLst>
              </a:custGeom>
              <a:solidFill>
                <a:srgbClr val="020100"/>
              </a:solidFill>
              <a:ln w="9525" cap="flat">
                <a:noFill/>
                <a:prstDash val="solid"/>
                <a:miter/>
              </a:ln>
            </p:spPr>
            <p:txBody>
              <a:bodyPr rtlCol="0" anchor="ctr"/>
              <a:lstStyle/>
              <a:p>
                <a:endParaRPr lang="zh-CN" altLang="en-US"/>
              </a:p>
            </p:txBody>
          </p:sp>
          <p:sp>
            <p:nvSpPr>
              <p:cNvPr id="191" name="任意多边形: 形状 190"/>
              <p:cNvSpPr/>
              <p:nvPr/>
            </p:nvSpPr>
            <p:spPr>
              <a:xfrm>
                <a:off x="14771377" y="-3110862"/>
                <a:ext cx="6674" cy="6647"/>
              </a:xfrm>
              <a:custGeom>
                <a:avLst/>
                <a:gdLst>
                  <a:gd name="connsiteX0" fmla="*/ 5896 w 6674"/>
                  <a:gd name="connsiteY0" fmla="*/ 5445 h 6647"/>
                  <a:gd name="connsiteX1" fmla="*/ 1610 w 6674"/>
                  <a:gd name="connsiteY1" fmla="*/ 6207 h 6647"/>
                  <a:gd name="connsiteX2" fmla="*/ 524 w 6674"/>
                  <a:gd name="connsiteY2" fmla="*/ 1483 h 6647"/>
                  <a:gd name="connsiteX3" fmla="*/ 753 w 6674"/>
                  <a:gd name="connsiteY3" fmla="*/ 1159 h 6647"/>
                  <a:gd name="connsiteX4" fmla="*/ 5592 w 6674"/>
                  <a:gd name="connsiteY4" fmla="*/ 854 h 6647"/>
                  <a:gd name="connsiteX5" fmla="*/ 5896 w 6674"/>
                  <a:gd name="connsiteY5" fmla="*/ 1159 h 6647"/>
                  <a:gd name="connsiteX6" fmla="*/ 5896 w 6674"/>
                  <a:gd name="connsiteY6" fmla="*/ 5445 h 6647"/>
                  <a:gd name="connsiteX7" fmla="*/ 5896 w 6674"/>
                  <a:gd name="connsiteY7" fmla="*/ 5445 h 6647"/>
                  <a:gd name="connsiteX8" fmla="*/ 5487 w 6674"/>
                  <a:gd name="connsiteY8" fmla="*/ 2235 h 6647"/>
                  <a:gd name="connsiteX9" fmla="*/ 5134 w 6674"/>
                  <a:gd name="connsiteY9" fmla="*/ 2016 h 6647"/>
                  <a:gd name="connsiteX10" fmla="*/ 2182 w 6674"/>
                  <a:gd name="connsiteY10" fmla="*/ 3341 h 6647"/>
                  <a:gd name="connsiteX11" fmla="*/ 2372 w 6674"/>
                  <a:gd name="connsiteY11" fmla="*/ 5350 h 6647"/>
                  <a:gd name="connsiteX12" fmla="*/ 5582 w 6674"/>
                  <a:gd name="connsiteY12" fmla="*/ 5741 h 6647"/>
                  <a:gd name="connsiteX13" fmla="*/ 5896 w 6674"/>
                  <a:gd name="connsiteY13" fmla="*/ 5445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4" h="6647">
                    <a:moveTo>
                      <a:pt x="5896" y="5445"/>
                    </a:moveTo>
                    <a:cubicBezTo>
                      <a:pt x="4830" y="6693"/>
                      <a:pt x="3039" y="7008"/>
                      <a:pt x="1610" y="6207"/>
                    </a:cubicBezTo>
                    <a:cubicBezTo>
                      <a:pt x="10" y="5198"/>
                      <a:pt x="-485" y="3083"/>
                      <a:pt x="524" y="1483"/>
                    </a:cubicBezTo>
                    <a:cubicBezTo>
                      <a:pt x="591" y="1369"/>
                      <a:pt x="667" y="1264"/>
                      <a:pt x="753" y="1159"/>
                    </a:cubicBezTo>
                    <a:cubicBezTo>
                      <a:pt x="2010" y="-260"/>
                      <a:pt x="4172" y="-393"/>
                      <a:pt x="5592" y="854"/>
                    </a:cubicBezTo>
                    <a:cubicBezTo>
                      <a:pt x="5696" y="950"/>
                      <a:pt x="5801" y="1054"/>
                      <a:pt x="5896" y="1159"/>
                    </a:cubicBezTo>
                    <a:cubicBezTo>
                      <a:pt x="6935" y="2398"/>
                      <a:pt x="6935" y="4207"/>
                      <a:pt x="5896" y="5445"/>
                    </a:cubicBezTo>
                    <a:close/>
                    <a:moveTo>
                      <a:pt x="5896" y="5445"/>
                    </a:moveTo>
                    <a:cubicBezTo>
                      <a:pt x="6668" y="4445"/>
                      <a:pt x="6487" y="3007"/>
                      <a:pt x="5487" y="2235"/>
                    </a:cubicBezTo>
                    <a:cubicBezTo>
                      <a:pt x="5372" y="2150"/>
                      <a:pt x="5258" y="2083"/>
                      <a:pt x="5134" y="2016"/>
                    </a:cubicBezTo>
                    <a:cubicBezTo>
                      <a:pt x="3953" y="1569"/>
                      <a:pt x="2629" y="2159"/>
                      <a:pt x="2182" y="3341"/>
                    </a:cubicBezTo>
                    <a:cubicBezTo>
                      <a:pt x="1934" y="3998"/>
                      <a:pt x="2001" y="4741"/>
                      <a:pt x="2372" y="5350"/>
                    </a:cubicBezTo>
                    <a:cubicBezTo>
                      <a:pt x="3153" y="6341"/>
                      <a:pt x="4582" y="6522"/>
                      <a:pt x="5582" y="5741"/>
                    </a:cubicBezTo>
                    <a:cubicBezTo>
                      <a:pt x="5696" y="5655"/>
                      <a:pt x="5801" y="5550"/>
                      <a:pt x="5896" y="5445"/>
                    </a:cubicBezTo>
                    <a:close/>
                  </a:path>
                </a:pathLst>
              </a:custGeom>
              <a:solidFill>
                <a:srgbClr val="020100"/>
              </a:solidFill>
              <a:ln w="9525" cap="flat">
                <a:noFill/>
                <a:prstDash val="solid"/>
                <a:miter/>
              </a:ln>
            </p:spPr>
            <p:txBody>
              <a:bodyPr rtlCol="0" anchor="ctr"/>
              <a:lstStyle/>
              <a:p>
                <a:endParaRPr lang="zh-CN" altLang="en-US"/>
              </a:p>
            </p:txBody>
          </p:sp>
          <p:sp>
            <p:nvSpPr>
              <p:cNvPr id="192" name="任意多边形: 形状 191"/>
              <p:cNvSpPr/>
              <p:nvPr/>
            </p:nvSpPr>
            <p:spPr>
              <a:xfrm>
                <a:off x="14794568" y="-3090955"/>
                <a:ext cx="6699" cy="6667"/>
              </a:xfrm>
              <a:custGeom>
                <a:avLst/>
                <a:gdLst>
                  <a:gd name="connsiteX0" fmla="*/ 5851 w 6699"/>
                  <a:gd name="connsiteY0" fmla="*/ 5350 h 6667"/>
                  <a:gd name="connsiteX1" fmla="*/ 1660 w 6699"/>
                  <a:gd name="connsiteY1" fmla="*/ 6207 h 6667"/>
                  <a:gd name="connsiteX2" fmla="*/ 450 w 6699"/>
                  <a:gd name="connsiteY2" fmla="*/ 1645 h 6667"/>
                  <a:gd name="connsiteX3" fmla="*/ 803 w 6699"/>
                  <a:gd name="connsiteY3" fmla="*/ 1159 h 6667"/>
                  <a:gd name="connsiteX4" fmla="*/ 5642 w 6699"/>
                  <a:gd name="connsiteY4" fmla="*/ 854 h 6667"/>
                  <a:gd name="connsiteX5" fmla="*/ 5946 w 6699"/>
                  <a:gd name="connsiteY5" fmla="*/ 1159 h 6667"/>
                  <a:gd name="connsiteX6" fmla="*/ 5851 w 6699"/>
                  <a:gd name="connsiteY6" fmla="*/ 5350 h 6667"/>
                  <a:gd name="connsiteX7" fmla="*/ 5851 w 6699"/>
                  <a:gd name="connsiteY7" fmla="*/ 5350 h 6667"/>
                  <a:gd name="connsiteX8" fmla="*/ 5556 w 6699"/>
                  <a:gd name="connsiteY8" fmla="*/ 2264 h 6667"/>
                  <a:gd name="connsiteX9" fmla="*/ 5184 w 6699"/>
                  <a:gd name="connsiteY9" fmla="*/ 2016 h 6667"/>
                  <a:gd name="connsiteX10" fmla="*/ 2613 w 6699"/>
                  <a:gd name="connsiteY10" fmla="*/ 2683 h 6667"/>
                  <a:gd name="connsiteX11" fmla="*/ 2613 w 6699"/>
                  <a:gd name="connsiteY11" fmla="*/ 5255 h 6667"/>
                  <a:gd name="connsiteX12" fmla="*/ 5556 w 6699"/>
                  <a:gd name="connsiteY12" fmla="*/ 5636 h 6667"/>
                  <a:gd name="connsiteX13" fmla="*/ 5851 w 6699"/>
                  <a:gd name="connsiteY13" fmla="*/ 5350 h 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9" h="6667">
                    <a:moveTo>
                      <a:pt x="5851" y="5350"/>
                    </a:moveTo>
                    <a:cubicBezTo>
                      <a:pt x="4899" y="6693"/>
                      <a:pt x="3070" y="7065"/>
                      <a:pt x="1660" y="6207"/>
                    </a:cubicBezTo>
                    <a:cubicBezTo>
                      <a:pt x="70" y="5284"/>
                      <a:pt x="-473" y="3245"/>
                      <a:pt x="450" y="1645"/>
                    </a:cubicBezTo>
                    <a:cubicBezTo>
                      <a:pt x="555" y="1474"/>
                      <a:pt x="670" y="1312"/>
                      <a:pt x="803" y="1159"/>
                    </a:cubicBezTo>
                    <a:cubicBezTo>
                      <a:pt x="2060" y="-260"/>
                      <a:pt x="4222" y="-393"/>
                      <a:pt x="5642" y="854"/>
                    </a:cubicBezTo>
                    <a:cubicBezTo>
                      <a:pt x="5746" y="950"/>
                      <a:pt x="5851" y="1054"/>
                      <a:pt x="5946" y="1159"/>
                    </a:cubicBezTo>
                    <a:cubicBezTo>
                      <a:pt x="6985" y="2379"/>
                      <a:pt x="6947" y="4179"/>
                      <a:pt x="5851" y="5350"/>
                    </a:cubicBezTo>
                    <a:close/>
                    <a:moveTo>
                      <a:pt x="5851" y="5350"/>
                    </a:moveTo>
                    <a:cubicBezTo>
                      <a:pt x="6623" y="4417"/>
                      <a:pt x="6489" y="3036"/>
                      <a:pt x="5556" y="2264"/>
                    </a:cubicBezTo>
                    <a:cubicBezTo>
                      <a:pt x="5442" y="2169"/>
                      <a:pt x="5318" y="2083"/>
                      <a:pt x="5184" y="2016"/>
                    </a:cubicBezTo>
                    <a:cubicBezTo>
                      <a:pt x="4280" y="1597"/>
                      <a:pt x="3203" y="1874"/>
                      <a:pt x="2613" y="2683"/>
                    </a:cubicBezTo>
                    <a:cubicBezTo>
                      <a:pt x="1984" y="3426"/>
                      <a:pt x="1984" y="4512"/>
                      <a:pt x="2613" y="5255"/>
                    </a:cubicBezTo>
                    <a:cubicBezTo>
                      <a:pt x="3318" y="6169"/>
                      <a:pt x="4632" y="6341"/>
                      <a:pt x="5556" y="5636"/>
                    </a:cubicBezTo>
                    <a:cubicBezTo>
                      <a:pt x="5661" y="5550"/>
                      <a:pt x="5765" y="5455"/>
                      <a:pt x="5851" y="5350"/>
                    </a:cubicBezTo>
                    <a:close/>
                  </a:path>
                </a:pathLst>
              </a:custGeom>
              <a:solidFill>
                <a:srgbClr val="020100"/>
              </a:solidFill>
              <a:ln w="9525" cap="flat">
                <a:noFill/>
                <a:prstDash val="solid"/>
                <a:miter/>
              </a:ln>
            </p:spPr>
            <p:txBody>
              <a:bodyPr rtlCol="0" anchor="ctr"/>
              <a:lstStyle/>
              <a:p>
                <a:endParaRPr lang="zh-CN" altLang="en-US"/>
              </a:p>
            </p:txBody>
          </p:sp>
          <p:sp>
            <p:nvSpPr>
              <p:cNvPr id="193" name="任意多边形: 形状 192"/>
              <p:cNvSpPr/>
              <p:nvPr/>
            </p:nvSpPr>
            <p:spPr>
              <a:xfrm>
                <a:off x="14817763" y="-3072000"/>
                <a:ext cx="6674" cy="6647"/>
              </a:xfrm>
              <a:custGeom>
                <a:avLst/>
                <a:gdLst>
                  <a:gd name="connsiteX0" fmla="*/ 5896 w 6674"/>
                  <a:gd name="connsiteY0" fmla="*/ 5446 h 6647"/>
                  <a:gd name="connsiteX1" fmla="*/ 1610 w 6674"/>
                  <a:gd name="connsiteY1" fmla="*/ 6208 h 6647"/>
                  <a:gd name="connsiteX2" fmla="*/ 524 w 6674"/>
                  <a:gd name="connsiteY2" fmla="*/ 1483 h 6647"/>
                  <a:gd name="connsiteX3" fmla="*/ 753 w 6674"/>
                  <a:gd name="connsiteY3" fmla="*/ 1159 h 6647"/>
                  <a:gd name="connsiteX4" fmla="*/ 5591 w 6674"/>
                  <a:gd name="connsiteY4" fmla="*/ 855 h 6647"/>
                  <a:gd name="connsiteX5" fmla="*/ 5896 w 6674"/>
                  <a:gd name="connsiteY5" fmla="*/ 1159 h 6647"/>
                  <a:gd name="connsiteX6" fmla="*/ 5896 w 6674"/>
                  <a:gd name="connsiteY6" fmla="*/ 5446 h 6647"/>
                  <a:gd name="connsiteX7" fmla="*/ 5896 w 6674"/>
                  <a:gd name="connsiteY7" fmla="*/ 5446 h 6647"/>
                  <a:gd name="connsiteX8" fmla="*/ 5487 w 6674"/>
                  <a:gd name="connsiteY8" fmla="*/ 2236 h 6647"/>
                  <a:gd name="connsiteX9" fmla="*/ 5134 w 6674"/>
                  <a:gd name="connsiteY9" fmla="*/ 2017 h 6647"/>
                  <a:gd name="connsiteX10" fmla="*/ 2182 w 6674"/>
                  <a:gd name="connsiteY10" fmla="*/ 3341 h 6647"/>
                  <a:gd name="connsiteX11" fmla="*/ 2372 w 6674"/>
                  <a:gd name="connsiteY11" fmla="*/ 5350 h 6647"/>
                  <a:gd name="connsiteX12" fmla="*/ 5582 w 6674"/>
                  <a:gd name="connsiteY12" fmla="*/ 5741 h 6647"/>
                  <a:gd name="connsiteX13" fmla="*/ 5896 w 6674"/>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4" h="6647">
                    <a:moveTo>
                      <a:pt x="5896" y="5446"/>
                    </a:moveTo>
                    <a:cubicBezTo>
                      <a:pt x="4830" y="6693"/>
                      <a:pt x="3039" y="7008"/>
                      <a:pt x="1610" y="6208"/>
                    </a:cubicBezTo>
                    <a:cubicBezTo>
                      <a:pt x="10" y="5198"/>
                      <a:pt x="-485" y="3083"/>
                      <a:pt x="524" y="1483"/>
                    </a:cubicBezTo>
                    <a:cubicBezTo>
                      <a:pt x="591" y="1369"/>
                      <a:pt x="667" y="1264"/>
                      <a:pt x="753" y="1159"/>
                    </a:cubicBezTo>
                    <a:cubicBezTo>
                      <a:pt x="2010" y="-260"/>
                      <a:pt x="4172" y="-393"/>
                      <a:pt x="5591" y="855"/>
                    </a:cubicBezTo>
                    <a:cubicBezTo>
                      <a:pt x="5696" y="950"/>
                      <a:pt x="5801" y="1055"/>
                      <a:pt x="5896" y="1159"/>
                    </a:cubicBezTo>
                    <a:cubicBezTo>
                      <a:pt x="6934" y="2397"/>
                      <a:pt x="6934" y="4207"/>
                      <a:pt x="5896" y="5446"/>
                    </a:cubicBezTo>
                    <a:close/>
                    <a:moveTo>
                      <a:pt x="5896" y="5446"/>
                    </a:moveTo>
                    <a:cubicBezTo>
                      <a:pt x="6668" y="4445"/>
                      <a:pt x="6487" y="3007"/>
                      <a:pt x="5487" y="2236"/>
                    </a:cubicBezTo>
                    <a:cubicBezTo>
                      <a:pt x="5372" y="2150"/>
                      <a:pt x="5258" y="2083"/>
                      <a:pt x="5134" y="2017"/>
                    </a:cubicBezTo>
                    <a:cubicBezTo>
                      <a:pt x="3953" y="1569"/>
                      <a:pt x="2629" y="2159"/>
                      <a:pt x="2182" y="3341"/>
                    </a:cubicBezTo>
                    <a:cubicBezTo>
                      <a:pt x="1934" y="3998"/>
                      <a:pt x="2001" y="4741"/>
                      <a:pt x="2372" y="5350"/>
                    </a:cubicBezTo>
                    <a:cubicBezTo>
                      <a:pt x="3153" y="6341"/>
                      <a:pt x="4582" y="6522"/>
                      <a:pt x="5582" y="5741"/>
                    </a:cubicBezTo>
                    <a:cubicBezTo>
                      <a:pt x="5696" y="5655"/>
                      <a:pt x="5801" y="5550"/>
                      <a:pt x="5896" y="5446"/>
                    </a:cubicBezTo>
                    <a:close/>
                  </a:path>
                </a:pathLst>
              </a:custGeom>
              <a:solidFill>
                <a:srgbClr val="020100"/>
              </a:solidFill>
              <a:ln w="9525" cap="flat">
                <a:noFill/>
                <a:prstDash val="solid"/>
                <a:miter/>
              </a:ln>
            </p:spPr>
            <p:txBody>
              <a:bodyPr rtlCol="0" anchor="ctr"/>
              <a:lstStyle/>
              <a:p>
                <a:endParaRPr lang="zh-CN" altLang="en-US"/>
              </a:p>
            </p:txBody>
          </p:sp>
          <p:sp>
            <p:nvSpPr>
              <p:cNvPr id="194" name="任意多边形: 形状 193"/>
              <p:cNvSpPr/>
              <p:nvPr/>
            </p:nvSpPr>
            <p:spPr>
              <a:xfrm>
                <a:off x="14589004" y="-3081428"/>
                <a:ext cx="6534" cy="6567"/>
              </a:xfrm>
              <a:custGeom>
                <a:avLst/>
                <a:gdLst>
                  <a:gd name="connsiteX0" fmla="*/ 5675 w 6534"/>
                  <a:gd name="connsiteY0" fmla="*/ 5348 h 6567"/>
                  <a:gd name="connsiteX1" fmla="*/ 1484 w 6534"/>
                  <a:gd name="connsiteY1" fmla="*/ 6110 h 6567"/>
                  <a:gd name="connsiteX2" fmla="*/ 560 w 6534"/>
                  <a:gd name="connsiteY2" fmla="*/ 1490 h 6567"/>
                  <a:gd name="connsiteX3" fmla="*/ 5180 w 6534"/>
                  <a:gd name="connsiteY3" fmla="*/ 557 h 6567"/>
                  <a:gd name="connsiteX4" fmla="*/ 5770 w 6534"/>
                  <a:gd name="connsiteY4" fmla="*/ 1062 h 6567"/>
                  <a:gd name="connsiteX5" fmla="*/ 5675 w 6534"/>
                  <a:gd name="connsiteY5" fmla="*/ 5348 h 6567"/>
                  <a:gd name="connsiteX6" fmla="*/ 5675 w 6534"/>
                  <a:gd name="connsiteY6" fmla="*/ 5348 h 6567"/>
                  <a:gd name="connsiteX7" fmla="*/ 5323 w 6534"/>
                  <a:gd name="connsiteY7" fmla="*/ 2138 h 6567"/>
                  <a:gd name="connsiteX8" fmla="*/ 5008 w 6534"/>
                  <a:gd name="connsiteY8" fmla="*/ 1919 h 6567"/>
                  <a:gd name="connsiteX9" fmla="*/ 2436 w 6534"/>
                  <a:gd name="connsiteY9" fmla="*/ 2586 h 6567"/>
                  <a:gd name="connsiteX10" fmla="*/ 2436 w 6534"/>
                  <a:gd name="connsiteY10" fmla="*/ 5253 h 6567"/>
                  <a:gd name="connsiteX11" fmla="*/ 5523 w 6534"/>
                  <a:gd name="connsiteY11" fmla="*/ 5491 h 6567"/>
                  <a:gd name="connsiteX12" fmla="*/ 5675 w 6534"/>
                  <a:gd name="connsiteY12" fmla="*/ 5348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34" h="6567">
                    <a:moveTo>
                      <a:pt x="5675" y="5348"/>
                    </a:moveTo>
                    <a:cubicBezTo>
                      <a:pt x="4665" y="6615"/>
                      <a:pt x="2875" y="6939"/>
                      <a:pt x="1484" y="6110"/>
                    </a:cubicBezTo>
                    <a:cubicBezTo>
                      <a:pt x="-50" y="5091"/>
                      <a:pt x="-459" y="3024"/>
                      <a:pt x="560" y="1490"/>
                    </a:cubicBezTo>
                    <a:cubicBezTo>
                      <a:pt x="1579" y="-43"/>
                      <a:pt x="3646" y="-462"/>
                      <a:pt x="5180" y="557"/>
                    </a:cubicBezTo>
                    <a:cubicBezTo>
                      <a:pt x="5399" y="700"/>
                      <a:pt x="5589" y="871"/>
                      <a:pt x="5770" y="1062"/>
                    </a:cubicBezTo>
                    <a:cubicBezTo>
                      <a:pt x="6827" y="2310"/>
                      <a:pt x="6780" y="4148"/>
                      <a:pt x="5675" y="5348"/>
                    </a:cubicBezTo>
                    <a:close/>
                    <a:moveTo>
                      <a:pt x="5675" y="5348"/>
                    </a:moveTo>
                    <a:cubicBezTo>
                      <a:pt x="6466" y="4367"/>
                      <a:pt x="6313" y="2929"/>
                      <a:pt x="5323" y="2138"/>
                    </a:cubicBezTo>
                    <a:cubicBezTo>
                      <a:pt x="5227" y="2052"/>
                      <a:pt x="5122" y="1986"/>
                      <a:pt x="5008" y="1919"/>
                    </a:cubicBezTo>
                    <a:cubicBezTo>
                      <a:pt x="4103" y="1538"/>
                      <a:pt x="3046" y="1814"/>
                      <a:pt x="2436" y="2586"/>
                    </a:cubicBezTo>
                    <a:cubicBezTo>
                      <a:pt x="1798" y="3357"/>
                      <a:pt x="1798" y="4481"/>
                      <a:pt x="2436" y="5253"/>
                    </a:cubicBezTo>
                    <a:cubicBezTo>
                      <a:pt x="3227" y="6167"/>
                      <a:pt x="4608" y="6282"/>
                      <a:pt x="5523" y="5491"/>
                    </a:cubicBezTo>
                    <a:cubicBezTo>
                      <a:pt x="5580" y="5443"/>
                      <a:pt x="5627" y="5396"/>
                      <a:pt x="5675" y="5348"/>
                    </a:cubicBezTo>
                    <a:close/>
                  </a:path>
                </a:pathLst>
              </a:custGeom>
              <a:solidFill>
                <a:srgbClr val="020100"/>
              </a:solidFill>
              <a:ln w="9525" cap="flat">
                <a:noFill/>
                <a:prstDash val="solid"/>
                <a:miter/>
              </a:ln>
            </p:spPr>
            <p:txBody>
              <a:bodyPr rtlCol="0" anchor="ctr"/>
              <a:lstStyle/>
              <a:p>
                <a:endParaRPr lang="zh-CN" altLang="en-US"/>
              </a:p>
            </p:txBody>
          </p:sp>
          <p:sp>
            <p:nvSpPr>
              <p:cNvPr id="195" name="任意多边形: 形状 194"/>
              <p:cNvSpPr/>
              <p:nvPr/>
            </p:nvSpPr>
            <p:spPr>
              <a:xfrm>
                <a:off x="14612020" y="-3062475"/>
                <a:ext cx="6678" cy="6712"/>
              </a:xfrm>
              <a:custGeom>
                <a:avLst/>
                <a:gdLst>
                  <a:gd name="connsiteX0" fmla="*/ 5900 w 6678"/>
                  <a:gd name="connsiteY0" fmla="*/ 5446 h 6712"/>
                  <a:gd name="connsiteX1" fmla="*/ 1613 w 6678"/>
                  <a:gd name="connsiteY1" fmla="*/ 6303 h 6712"/>
                  <a:gd name="connsiteX2" fmla="*/ 566 w 6678"/>
                  <a:gd name="connsiteY2" fmla="*/ 1435 h 6712"/>
                  <a:gd name="connsiteX3" fmla="*/ 756 w 6678"/>
                  <a:gd name="connsiteY3" fmla="*/ 1159 h 6712"/>
                  <a:gd name="connsiteX4" fmla="*/ 5595 w 6678"/>
                  <a:gd name="connsiteY4" fmla="*/ 855 h 6712"/>
                  <a:gd name="connsiteX5" fmla="*/ 5900 w 6678"/>
                  <a:gd name="connsiteY5" fmla="*/ 1159 h 6712"/>
                  <a:gd name="connsiteX6" fmla="*/ 5900 w 6678"/>
                  <a:gd name="connsiteY6" fmla="*/ 5446 h 6712"/>
                  <a:gd name="connsiteX7" fmla="*/ 5900 w 6678"/>
                  <a:gd name="connsiteY7" fmla="*/ 5446 h 6712"/>
                  <a:gd name="connsiteX8" fmla="*/ 5547 w 6678"/>
                  <a:gd name="connsiteY8" fmla="*/ 2369 h 6712"/>
                  <a:gd name="connsiteX9" fmla="*/ 5138 w 6678"/>
                  <a:gd name="connsiteY9" fmla="*/ 2112 h 6712"/>
                  <a:gd name="connsiteX10" fmla="*/ 2566 w 6678"/>
                  <a:gd name="connsiteY10" fmla="*/ 2779 h 6712"/>
                  <a:gd name="connsiteX11" fmla="*/ 2566 w 6678"/>
                  <a:gd name="connsiteY11" fmla="*/ 5350 h 6712"/>
                  <a:gd name="connsiteX12" fmla="*/ 5795 w 6678"/>
                  <a:gd name="connsiteY12" fmla="*/ 5550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1" y="6722"/>
                      <a:pt x="3061" y="7084"/>
                      <a:pt x="1613" y="6303"/>
                    </a:cubicBezTo>
                    <a:cubicBezTo>
                      <a:pt x="-25" y="5246"/>
                      <a:pt x="-491" y="3064"/>
                      <a:pt x="566" y="1435"/>
                    </a:cubicBezTo>
                    <a:cubicBezTo>
                      <a:pt x="623" y="1340"/>
                      <a:pt x="690" y="1245"/>
                      <a:pt x="756" y="1159"/>
                    </a:cubicBezTo>
                    <a:cubicBezTo>
                      <a:pt x="2004" y="-260"/>
                      <a:pt x="4176" y="-393"/>
                      <a:pt x="5595" y="855"/>
                    </a:cubicBezTo>
                    <a:cubicBezTo>
                      <a:pt x="5700" y="950"/>
                      <a:pt x="5804" y="1055"/>
                      <a:pt x="5900" y="1159"/>
                    </a:cubicBezTo>
                    <a:cubicBezTo>
                      <a:pt x="6938" y="2397"/>
                      <a:pt x="6938" y="4207"/>
                      <a:pt x="5900" y="5446"/>
                    </a:cubicBezTo>
                    <a:close/>
                    <a:moveTo>
                      <a:pt x="5900" y="5446"/>
                    </a:moveTo>
                    <a:cubicBezTo>
                      <a:pt x="6652" y="4493"/>
                      <a:pt x="6490" y="3121"/>
                      <a:pt x="5547" y="2369"/>
                    </a:cubicBezTo>
                    <a:cubicBezTo>
                      <a:pt x="5424" y="2264"/>
                      <a:pt x="5281" y="2178"/>
                      <a:pt x="5138" y="2112"/>
                    </a:cubicBezTo>
                    <a:cubicBezTo>
                      <a:pt x="4233" y="1693"/>
                      <a:pt x="3157" y="1969"/>
                      <a:pt x="2566" y="2779"/>
                    </a:cubicBezTo>
                    <a:cubicBezTo>
                      <a:pt x="2014" y="3550"/>
                      <a:pt x="2014" y="4579"/>
                      <a:pt x="2566" y="5350"/>
                    </a:cubicBezTo>
                    <a:cubicBezTo>
                      <a:pt x="3404" y="6293"/>
                      <a:pt x="4852" y="6379"/>
                      <a:pt x="5795" y="5550"/>
                    </a:cubicBezTo>
                    <a:cubicBezTo>
                      <a:pt x="5833" y="5512"/>
                      <a:pt x="5862" y="5484"/>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196" name="任意多边形: 形状 195"/>
              <p:cNvSpPr/>
              <p:nvPr/>
            </p:nvSpPr>
            <p:spPr>
              <a:xfrm>
                <a:off x="14565633" y="-3101432"/>
                <a:ext cx="6678" cy="6712"/>
              </a:xfrm>
              <a:custGeom>
                <a:avLst/>
                <a:gdLst>
                  <a:gd name="connsiteX0" fmla="*/ 5900 w 6678"/>
                  <a:gd name="connsiteY0" fmla="*/ 5446 h 6712"/>
                  <a:gd name="connsiteX1" fmla="*/ 1614 w 6678"/>
                  <a:gd name="connsiteY1" fmla="*/ 6303 h 6712"/>
                  <a:gd name="connsiteX2" fmla="*/ 566 w 6678"/>
                  <a:gd name="connsiteY2" fmla="*/ 1435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547 w 6678"/>
                  <a:gd name="connsiteY8" fmla="*/ 2369 h 6712"/>
                  <a:gd name="connsiteX9" fmla="*/ 5138 w 6678"/>
                  <a:gd name="connsiteY9" fmla="*/ 2112 h 6712"/>
                  <a:gd name="connsiteX10" fmla="*/ 2566 w 6678"/>
                  <a:gd name="connsiteY10" fmla="*/ 2683 h 6712"/>
                  <a:gd name="connsiteX11" fmla="*/ 2566 w 6678"/>
                  <a:gd name="connsiteY11" fmla="*/ 5350 h 6712"/>
                  <a:gd name="connsiteX12" fmla="*/ 5795 w 6678"/>
                  <a:gd name="connsiteY12" fmla="*/ 5550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2" y="6722"/>
                      <a:pt x="3061" y="7084"/>
                      <a:pt x="1614" y="6303"/>
                    </a:cubicBezTo>
                    <a:cubicBezTo>
                      <a:pt x="-25" y="5246"/>
                      <a:pt x="-492" y="3064"/>
                      <a:pt x="566" y="1435"/>
                    </a:cubicBezTo>
                    <a:cubicBezTo>
                      <a:pt x="623" y="1340"/>
                      <a:pt x="690" y="1245"/>
                      <a:pt x="756" y="1159"/>
                    </a:cubicBezTo>
                    <a:cubicBezTo>
                      <a:pt x="2004" y="-260"/>
                      <a:pt x="4176" y="-393"/>
                      <a:pt x="5595" y="854"/>
                    </a:cubicBezTo>
                    <a:cubicBezTo>
                      <a:pt x="5700" y="950"/>
                      <a:pt x="5805" y="1055"/>
                      <a:pt x="5900" y="1159"/>
                    </a:cubicBezTo>
                    <a:cubicBezTo>
                      <a:pt x="6938" y="2397"/>
                      <a:pt x="6938" y="4207"/>
                      <a:pt x="5900" y="5446"/>
                    </a:cubicBezTo>
                    <a:close/>
                    <a:moveTo>
                      <a:pt x="5900" y="5446"/>
                    </a:moveTo>
                    <a:cubicBezTo>
                      <a:pt x="6652" y="4503"/>
                      <a:pt x="6490" y="3121"/>
                      <a:pt x="5547" y="2369"/>
                    </a:cubicBezTo>
                    <a:cubicBezTo>
                      <a:pt x="5423" y="2264"/>
                      <a:pt x="5281" y="2178"/>
                      <a:pt x="5138" y="2112"/>
                    </a:cubicBezTo>
                    <a:cubicBezTo>
                      <a:pt x="4252" y="1712"/>
                      <a:pt x="3204" y="1940"/>
                      <a:pt x="2566" y="2683"/>
                    </a:cubicBezTo>
                    <a:cubicBezTo>
                      <a:pt x="1995" y="3483"/>
                      <a:pt x="1995" y="4550"/>
                      <a:pt x="2566" y="5350"/>
                    </a:cubicBezTo>
                    <a:cubicBezTo>
                      <a:pt x="3404" y="6293"/>
                      <a:pt x="4852" y="6379"/>
                      <a:pt x="5795" y="5550"/>
                    </a:cubicBezTo>
                    <a:cubicBezTo>
                      <a:pt x="5833" y="5512"/>
                      <a:pt x="5862" y="5484"/>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197" name="任意多边形: 形状 196"/>
              <p:cNvSpPr/>
              <p:nvPr/>
            </p:nvSpPr>
            <p:spPr>
              <a:xfrm>
                <a:off x="14635264" y="-3042949"/>
                <a:ext cx="6660" cy="6664"/>
              </a:xfrm>
              <a:custGeom>
                <a:avLst/>
                <a:gdLst>
                  <a:gd name="connsiteX0" fmla="*/ 5801 w 6660"/>
                  <a:gd name="connsiteY0" fmla="*/ 5446 h 6664"/>
                  <a:gd name="connsiteX1" fmla="*/ 1610 w 6660"/>
                  <a:gd name="connsiteY1" fmla="*/ 6208 h 6664"/>
                  <a:gd name="connsiteX2" fmla="*/ 524 w 6660"/>
                  <a:gd name="connsiteY2" fmla="*/ 1483 h 6664"/>
                  <a:gd name="connsiteX3" fmla="*/ 753 w 6660"/>
                  <a:gd name="connsiteY3" fmla="*/ 1159 h 6664"/>
                  <a:gd name="connsiteX4" fmla="*/ 5591 w 6660"/>
                  <a:gd name="connsiteY4" fmla="*/ 854 h 6664"/>
                  <a:gd name="connsiteX5" fmla="*/ 5896 w 6660"/>
                  <a:gd name="connsiteY5" fmla="*/ 1159 h 6664"/>
                  <a:gd name="connsiteX6" fmla="*/ 5801 w 6660"/>
                  <a:gd name="connsiteY6" fmla="*/ 5446 h 6664"/>
                  <a:gd name="connsiteX7" fmla="*/ 5801 w 6660"/>
                  <a:gd name="connsiteY7" fmla="*/ 5446 h 6664"/>
                  <a:gd name="connsiteX8" fmla="*/ 5449 w 6660"/>
                  <a:gd name="connsiteY8" fmla="*/ 2236 h 6664"/>
                  <a:gd name="connsiteX9" fmla="*/ 5134 w 6660"/>
                  <a:gd name="connsiteY9" fmla="*/ 2017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6"/>
                    </a:moveTo>
                    <a:cubicBezTo>
                      <a:pt x="4792" y="6712"/>
                      <a:pt x="3001" y="7036"/>
                      <a:pt x="1610" y="6208"/>
                    </a:cubicBezTo>
                    <a:cubicBezTo>
                      <a:pt x="10" y="5198"/>
                      <a:pt x="-485" y="3083"/>
                      <a:pt x="524" y="1483"/>
                    </a:cubicBezTo>
                    <a:cubicBezTo>
                      <a:pt x="591" y="1369"/>
                      <a:pt x="667" y="1264"/>
                      <a:pt x="753" y="1159"/>
                    </a:cubicBezTo>
                    <a:cubicBezTo>
                      <a:pt x="2001" y="-260"/>
                      <a:pt x="4172" y="-393"/>
                      <a:pt x="5591" y="854"/>
                    </a:cubicBezTo>
                    <a:cubicBezTo>
                      <a:pt x="5696" y="950"/>
                      <a:pt x="5801" y="1055"/>
                      <a:pt x="5896" y="1159"/>
                    </a:cubicBezTo>
                    <a:cubicBezTo>
                      <a:pt x="6954" y="2407"/>
                      <a:pt x="6906" y="4245"/>
                      <a:pt x="5801" y="5446"/>
                    </a:cubicBezTo>
                    <a:close/>
                    <a:moveTo>
                      <a:pt x="5801" y="5446"/>
                    </a:moveTo>
                    <a:cubicBezTo>
                      <a:pt x="6592" y="4465"/>
                      <a:pt x="6439" y="3026"/>
                      <a:pt x="5449" y="2236"/>
                    </a:cubicBezTo>
                    <a:cubicBezTo>
                      <a:pt x="5353" y="2150"/>
                      <a:pt x="5249" y="2083"/>
                      <a:pt x="5134" y="2017"/>
                    </a:cubicBezTo>
                    <a:cubicBezTo>
                      <a:pt x="4220" y="1635"/>
                      <a:pt x="3172" y="1912"/>
                      <a:pt x="2563" y="2683"/>
                    </a:cubicBezTo>
                    <a:cubicBezTo>
                      <a:pt x="1925" y="3455"/>
                      <a:pt x="1925" y="4579"/>
                      <a:pt x="2563" y="5350"/>
                    </a:cubicBezTo>
                    <a:cubicBezTo>
                      <a:pt x="3353" y="6265"/>
                      <a:pt x="4734" y="6379"/>
                      <a:pt x="5649" y="5588"/>
                    </a:cubicBezTo>
                    <a:cubicBezTo>
                      <a:pt x="5706" y="5541"/>
                      <a:pt x="5753" y="5493"/>
                      <a:pt x="5801" y="5446"/>
                    </a:cubicBezTo>
                    <a:close/>
                  </a:path>
                </a:pathLst>
              </a:custGeom>
              <a:solidFill>
                <a:srgbClr val="020100"/>
              </a:solidFill>
              <a:ln w="9525" cap="flat">
                <a:noFill/>
                <a:prstDash val="solid"/>
                <a:miter/>
              </a:ln>
            </p:spPr>
            <p:txBody>
              <a:bodyPr rtlCol="0" anchor="ctr"/>
              <a:lstStyle/>
              <a:p>
                <a:endParaRPr lang="zh-CN" altLang="en-US"/>
              </a:p>
            </p:txBody>
          </p:sp>
          <p:sp>
            <p:nvSpPr>
              <p:cNvPr id="198" name="任意多边形: 形状 197"/>
              <p:cNvSpPr/>
              <p:nvPr/>
            </p:nvSpPr>
            <p:spPr>
              <a:xfrm>
                <a:off x="14658623" y="-3023327"/>
                <a:ext cx="6462" cy="6539"/>
              </a:xfrm>
              <a:custGeom>
                <a:avLst/>
                <a:gdLst>
                  <a:gd name="connsiteX0" fmla="*/ 5684 w 6462"/>
                  <a:gd name="connsiteY0" fmla="*/ 5255 h 6539"/>
                  <a:gd name="connsiteX1" fmla="*/ 1493 w 6462"/>
                  <a:gd name="connsiteY1" fmla="*/ 6112 h 6539"/>
                  <a:gd name="connsiteX2" fmla="*/ 550 w 6462"/>
                  <a:gd name="connsiteY2" fmla="*/ 1493 h 6539"/>
                  <a:gd name="connsiteX3" fmla="*/ 5170 w 6462"/>
                  <a:gd name="connsiteY3" fmla="*/ 550 h 6539"/>
                  <a:gd name="connsiteX4" fmla="*/ 5684 w 6462"/>
                  <a:gd name="connsiteY4" fmla="*/ 969 h 6539"/>
                  <a:gd name="connsiteX5" fmla="*/ 5684 w 6462"/>
                  <a:gd name="connsiteY5" fmla="*/ 5255 h 6539"/>
                  <a:gd name="connsiteX6" fmla="*/ 5684 w 6462"/>
                  <a:gd name="connsiteY6" fmla="*/ 5255 h 6539"/>
                  <a:gd name="connsiteX7" fmla="*/ 5522 w 6462"/>
                  <a:gd name="connsiteY7" fmla="*/ 2293 h 6539"/>
                  <a:gd name="connsiteX8" fmla="*/ 4922 w 6462"/>
                  <a:gd name="connsiteY8" fmla="*/ 1922 h 6539"/>
                  <a:gd name="connsiteX9" fmla="*/ 2445 w 6462"/>
                  <a:gd name="connsiteY9" fmla="*/ 2588 h 6539"/>
                  <a:gd name="connsiteX10" fmla="*/ 2445 w 6462"/>
                  <a:gd name="connsiteY10" fmla="*/ 5160 h 6539"/>
                  <a:gd name="connsiteX11" fmla="*/ 5531 w 6462"/>
                  <a:gd name="connsiteY11" fmla="*/ 5398 h 6539"/>
                  <a:gd name="connsiteX12" fmla="*/ 5684 w 6462"/>
                  <a:gd name="connsiteY12" fmla="*/ 5255 h 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62" h="6539">
                    <a:moveTo>
                      <a:pt x="5684" y="5255"/>
                    </a:moveTo>
                    <a:cubicBezTo>
                      <a:pt x="4703" y="6551"/>
                      <a:pt x="2903" y="6922"/>
                      <a:pt x="1493" y="6112"/>
                    </a:cubicBezTo>
                    <a:cubicBezTo>
                      <a:pt x="-41" y="5093"/>
                      <a:pt x="-460" y="3026"/>
                      <a:pt x="550" y="1493"/>
                    </a:cubicBezTo>
                    <a:cubicBezTo>
                      <a:pt x="1569" y="-41"/>
                      <a:pt x="3636" y="-460"/>
                      <a:pt x="5170" y="550"/>
                    </a:cubicBezTo>
                    <a:cubicBezTo>
                      <a:pt x="5360" y="674"/>
                      <a:pt x="5531" y="816"/>
                      <a:pt x="5684" y="969"/>
                    </a:cubicBezTo>
                    <a:cubicBezTo>
                      <a:pt x="6722" y="2207"/>
                      <a:pt x="6722" y="4017"/>
                      <a:pt x="5684" y="5255"/>
                    </a:cubicBezTo>
                    <a:close/>
                    <a:moveTo>
                      <a:pt x="5684" y="5255"/>
                    </a:moveTo>
                    <a:cubicBezTo>
                      <a:pt x="6455" y="4388"/>
                      <a:pt x="6379" y="3064"/>
                      <a:pt x="5522" y="2293"/>
                    </a:cubicBezTo>
                    <a:cubicBezTo>
                      <a:pt x="5341" y="2141"/>
                      <a:pt x="5141" y="2007"/>
                      <a:pt x="4922" y="1922"/>
                    </a:cubicBezTo>
                    <a:cubicBezTo>
                      <a:pt x="4045" y="1474"/>
                      <a:pt x="2979" y="1760"/>
                      <a:pt x="2445" y="2588"/>
                    </a:cubicBezTo>
                    <a:cubicBezTo>
                      <a:pt x="1817" y="3331"/>
                      <a:pt x="1817" y="4417"/>
                      <a:pt x="2445" y="5160"/>
                    </a:cubicBezTo>
                    <a:cubicBezTo>
                      <a:pt x="3236" y="6074"/>
                      <a:pt x="4617" y="6189"/>
                      <a:pt x="5531" y="5398"/>
                    </a:cubicBezTo>
                    <a:cubicBezTo>
                      <a:pt x="5588" y="5351"/>
                      <a:pt x="5636" y="5303"/>
                      <a:pt x="5684" y="5255"/>
                    </a:cubicBezTo>
                    <a:close/>
                  </a:path>
                </a:pathLst>
              </a:custGeom>
              <a:solidFill>
                <a:srgbClr val="020100"/>
              </a:solidFill>
              <a:ln w="9525" cap="flat">
                <a:noFill/>
                <a:prstDash val="solid"/>
                <a:miter/>
              </a:ln>
            </p:spPr>
            <p:txBody>
              <a:bodyPr rtlCol="0" anchor="ctr"/>
              <a:lstStyle/>
              <a:p>
                <a:endParaRPr lang="zh-CN" altLang="en-US"/>
              </a:p>
            </p:txBody>
          </p:sp>
          <p:sp>
            <p:nvSpPr>
              <p:cNvPr id="199" name="任意多边形: 形状 198"/>
              <p:cNvSpPr/>
              <p:nvPr/>
            </p:nvSpPr>
            <p:spPr>
              <a:xfrm>
                <a:off x="14681746" y="-3003992"/>
                <a:ext cx="6660" cy="6664"/>
              </a:xfrm>
              <a:custGeom>
                <a:avLst/>
                <a:gdLst>
                  <a:gd name="connsiteX0" fmla="*/ 5801 w 6660"/>
                  <a:gd name="connsiteY0" fmla="*/ 5446 h 6664"/>
                  <a:gd name="connsiteX1" fmla="*/ 1610 w 6660"/>
                  <a:gd name="connsiteY1" fmla="*/ 6208 h 6664"/>
                  <a:gd name="connsiteX2" fmla="*/ 524 w 6660"/>
                  <a:gd name="connsiteY2" fmla="*/ 1483 h 6664"/>
                  <a:gd name="connsiteX3" fmla="*/ 753 w 6660"/>
                  <a:gd name="connsiteY3" fmla="*/ 1159 h 6664"/>
                  <a:gd name="connsiteX4" fmla="*/ 5591 w 6660"/>
                  <a:gd name="connsiteY4" fmla="*/ 855 h 6664"/>
                  <a:gd name="connsiteX5" fmla="*/ 5896 w 6660"/>
                  <a:gd name="connsiteY5" fmla="*/ 1159 h 6664"/>
                  <a:gd name="connsiteX6" fmla="*/ 5801 w 6660"/>
                  <a:gd name="connsiteY6" fmla="*/ 5446 h 6664"/>
                  <a:gd name="connsiteX7" fmla="*/ 5801 w 6660"/>
                  <a:gd name="connsiteY7" fmla="*/ 5446 h 6664"/>
                  <a:gd name="connsiteX8" fmla="*/ 5449 w 6660"/>
                  <a:gd name="connsiteY8" fmla="*/ 2236 h 6664"/>
                  <a:gd name="connsiteX9" fmla="*/ 5134 w 6660"/>
                  <a:gd name="connsiteY9" fmla="*/ 2017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6"/>
                    </a:moveTo>
                    <a:cubicBezTo>
                      <a:pt x="4792" y="6712"/>
                      <a:pt x="3001" y="7036"/>
                      <a:pt x="1610" y="6208"/>
                    </a:cubicBezTo>
                    <a:cubicBezTo>
                      <a:pt x="10" y="5198"/>
                      <a:pt x="-485" y="3083"/>
                      <a:pt x="524" y="1483"/>
                    </a:cubicBezTo>
                    <a:cubicBezTo>
                      <a:pt x="591" y="1369"/>
                      <a:pt x="667" y="1264"/>
                      <a:pt x="753" y="1159"/>
                    </a:cubicBezTo>
                    <a:cubicBezTo>
                      <a:pt x="2010" y="-260"/>
                      <a:pt x="4172" y="-393"/>
                      <a:pt x="5591" y="855"/>
                    </a:cubicBezTo>
                    <a:cubicBezTo>
                      <a:pt x="5696" y="950"/>
                      <a:pt x="5801" y="1055"/>
                      <a:pt x="5896" y="1159"/>
                    </a:cubicBezTo>
                    <a:cubicBezTo>
                      <a:pt x="6954" y="2407"/>
                      <a:pt x="6906" y="4245"/>
                      <a:pt x="5801" y="5446"/>
                    </a:cubicBezTo>
                    <a:close/>
                    <a:moveTo>
                      <a:pt x="5801" y="5446"/>
                    </a:moveTo>
                    <a:cubicBezTo>
                      <a:pt x="6592" y="4464"/>
                      <a:pt x="6439" y="3026"/>
                      <a:pt x="5449" y="2236"/>
                    </a:cubicBezTo>
                    <a:cubicBezTo>
                      <a:pt x="5353" y="2150"/>
                      <a:pt x="5248" y="2083"/>
                      <a:pt x="5134" y="2017"/>
                    </a:cubicBezTo>
                    <a:cubicBezTo>
                      <a:pt x="4229" y="1636"/>
                      <a:pt x="3172" y="1912"/>
                      <a:pt x="2563" y="2683"/>
                    </a:cubicBezTo>
                    <a:cubicBezTo>
                      <a:pt x="1962" y="3474"/>
                      <a:pt x="1962" y="4560"/>
                      <a:pt x="2563" y="5350"/>
                    </a:cubicBezTo>
                    <a:cubicBezTo>
                      <a:pt x="3353" y="6265"/>
                      <a:pt x="4734" y="6379"/>
                      <a:pt x="5649" y="5588"/>
                    </a:cubicBezTo>
                    <a:cubicBezTo>
                      <a:pt x="5706" y="5541"/>
                      <a:pt x="5753" y="5493"/>
                      <a:pt x="5801" y="5446"/>
                    </a:cubicBezTo>
                    <a:close/>
                  </a:path>
                </a:pathLst>
              </a:custGeom>
              <a:solidFill>
                <a:srgbClr val="020100"/>
              </a:solidFill>
              <a:ln w="9525" cap="flat">
                <a:noFill/>
                <a:prstDash val="solid"/>
                <a:miter/>
              </a:ln>
            </p:spPr>
            <p:txBody>
              <a:bodyPr rtlCol="0" anchor="ctr"/>
              <a:lstStyle/>
              <a:p>
                <a:endParaRPr lang="zh-CN" altLang="en-US"/>
              </a:p>
            </p:txBody>
          </p:sp>
          <p:sp>
            <p:nvSpPr>
              <p:cNvPr id="200" name="任意多边形: 形状 199"/>
              <p:cNvSpPr/>
              <p:nvPr/>
            </p:nvSpPr>
            <p:spPr>
              <a:xfrm>
                <a:off x="14704633" y="-2984741"/>
                <a:ext cx="6857" cy="6910"/>
              </a:xfrm>
              <a:custGeom>
                <a:avLst/>
                <a:gdLst>
                  <a:gd name="connsiteX0" fmla="*/ 6060 w 6857"/>
                  <a:gd name="connsiteY0" fmla="*/ 5626 h 6910"/>
                  <a:gd name="connsiteX1" fmla="*/ 1869 w 6857"/>
                  <a:gd name="connsiteY1" fmla="*/ 6484 h 6910"/>
                  <a:gd name="connsiteX2" fmla="*/ 374 w 6857"/>
                  <a:gd name="connsiteY2" fmla="*/ 1873 h 6910"/>
                  <a:gd name="connsiteX3" fmla="*/ 4984 w 6857"/>
                  <a:gd name="connsiteY3" fmla="*/ 378 h 6910"/>
                  <a:gd name="connsiteX4" fmla="*/ 6479 w 6857"/>
                  <a:gd name="connsiteY4" fmla="*/ 4988 h 6910"/>
                  <a:gd name="connsiteX5" fmla="*/ 6060 w 6857"/>
                  <a:gd name="connsiteY5" fmla="*/ 5626 h 6910"/>
                  <a:gd name="connsiteX6" fmla="*/ 6060 w 6857"/>
                  <a:gd name="connsiteY6" fmla="*/ 5626 h 6910"/>
                  <a:gd name="connsiteX7" fmla="*/ 5898 w 6857"/>
                  <a:gd name="connsiteY7" fmla="*/ 2664 h 6910"/>
                  <a:gd name="connsiteX8" fmla="*/ 5298 w 6857"/>
                  <a:gd name="connsiteY8" fmla="*/ 2293 h 6910"/>
                  <a:gd name="connsiteX9" fmla="*/ 2822 w 6857"/>
                  <a:gd name="connsiteY9" fmla="*/ 2959 h 6910"/>
                  <a:gd name="connsiteX10" fmla="*/ 2822 w 6857"/>
                  <a:gd name="connsiteY10" fmla="*/ 5531 h 6910"/>
                  <a:gd name="connsiteX11" fmla="*/ 5765 w 6857"/>
                  <a:gd name="connsiteY11" fmla="*/ 5912 h 6910"/>
                  <a:gd name="connsiteX12" fmla="*/ 6060 w 6857"/>
                  <a:gd name="connsiteY12" fmla="*/ 5626 h 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 h="6910">
                    <a:moveTo>
                      <a:pt x="6060" y="5626"/>
                    </a:moveTo>
                    <a:cubicBezTo>
                      <a:pt x="5079" y="6922"/>
                      <a:pt x="3279" y="7293"/>
                      <a:pt x="1869" y="6484"/>
                    </a:cubicBezTo>
                    <a:cubicBezTo>
                      <a:pt x="183" y="5626"/>
                      <a:pt x="-483" y="3559"/>
                      <a:pt x="374" y="1873"/>
                    </a:cubicBezTo>
                    <a:cubicBezTo>
                      <a:pt x="1231" y="187"/>
                      <a:pt x="3298" y="-489"/>
                      <a:pt x="4984" y="378"/>
                    </a:cubicBezTo>
                    <a:cubicBezTo>
                      <a:pt x="6670" y="1235"/>
                      <a:pt x="7346" y="3302"/>
                      <a:pt x="6479" y="4988"/>
                    </a:cubicBezTo>
                    <a:cubicBezTo>
                      <a:pt x="6365" y="5217"/>
                      <a:pt x="6222" y="5426"/>
                      <a:pt x="6060" y="5626"/>
                    </a:cubicBezTo>
                    <a:close/>
                    <a:moveTo>
                      <a:pt x="6060" y="5626"/>
                    </a:moveTo>
                    <a:cubicBezTo>
                      <a:pt x="6832" y="4760"/>
                      <a:pt x="6755" y="3435"/>
                      <a:pt x="5898" y="2664"/>
                    </a:cubicBezTo>
                    <a:cubicBezTo>
                      <a:pt x="5717" y="2512"/>
                      <a:pt x="5517" y="2378"/>
                      <a:pt x="5298" y="2293"/>
                    </a:cubicBezTo>
                    <a:cubicBezTo>
                      <a:pt x="4422" y="1845"/>
                      <a:pt x="3355" y="2131"/>
                      <a:pt x="2822" y="2959"/>
                    </a:cubicBezTo>
                    <a:cubicBezTo>
                      <a:pt x="2193" y="3702"/>
                      <a:pt x="2193" y="4788"/>
                      <a:pt x="2822" y="5531"/>
                    </a:cubicBezTo>
                    <a:cubicBezTo>
                      <a:pt x="3526" y="6445"/>
                      <a:pt x="4841" y="6617"/>
                      <a:pt x="5765" y="5912"/>
                    </a:cubicBezTo>
                    <a:cubicBezTo>
                      <a:pt x="5870" y="5826"/>
                      <a:pt x="5974" y="5731"/>
                      <a:pt x="6060" y="5626"/>
                    </a:cubicBezTo>
                    <a:close/>
                  </a:path>
                </a:pathLst>
              </a:custGeom>
              <a:solidFill>
                <a:srgbClr val="020100"/>
              </a:solidFill>
              <a:ln w="9525" cap="flat">
                <a:noFill/>
                <a:prstDash val="solid"/>
                <a:miter/>
              </a:ln>
            </p:spPr>
            <p:txBody>
              <a:bodyPr rtlCol="0" anchor="ctr"/>
              <a:lstStyle/>
              <a:p>
                <a:endParaRPr lang="zh-CN" altLang="en-US"/>
              </a:p>
            </p:txBody>
          </p:sp>
          <p:sp>
            <p:nvSpPr>
              <p:cNvPr id="201" name="任意多边形: 形状 200"/>
              <p:cNvSpPr/>
              <p:nvPr/>
            </p:nvSpPr>
            <p:spPr>
              <a:xfrm>
                <a:off x="14728036" y="-2965034"/>
                <a:ext cx="6677" cy="6647"/>
              </a:xfrm>
              <a:custGeom>
                <a:avLst/>
                <a:gdLst>
                  <a:gd name="connsiteX0" fmla="*/ 5899 w 6677"/>
                  <a:gd name="connsiteY0" fmla="*/ 5445 h 6647"/>
                  <a:gd name="connsiteX1" fmla="*/ 1612 w 6677"/>
                  <a:gd name="connsiteY1" fmla="*/ 6207 h 6647"/>
                  <a:gd name="connsiteX2" fmla="*/ 526 w 6677"/>
                  <a:gd name="connsiteY2" fmla="*/ 1483 h 6647"/>
                  <a:gd name="connsiteX3" fmla="*/ 755 w 6677"/>
                  <a:gd name="connsiteY3" fmla="*/ 1159 h 6647"/>
                  <a:gd name="connsiteX4" fmla="*/ 5594 w 6677"/>
                  <a:gd name="connsiteY4" fmla="*/ 854 h 6647"/>
                  <a:gd name="connsiteX5" fmla="*/ 5899 w 6677"/>
                  <a:gd name="connsiteY5" fmla="*/ 1159 h 6647"/>
                  <a:gd name="connsiteX6" fmla="*/ 5899 w 6677"/>
                  <a:gd name="connsiteY6" fmla="*/ 5445 h 6647"/>
                  <a:gd name="connsiteX7" fmla="*/ 5899 w 6677"/>
                  <a:gd name="connsiteY7" fmla="*/ 5445 h 6647"/>
                  <a:gd name="connsiteX8" fmla="*/ 5317 w 6677"/>
                  <a:gd name="connsiteY8" fmla="*/ 2131 h 6647"/>
                  <a:gd name="connsiteX9" fmla="*/ 5137 w 6677"/>
                  <a:gd name="connsiteY9" fmla="*/ 2016 h 6647"/>
                  <a:gd name="connsiteX10" fmla="*/ 2184 w 6677"/>
                  <a:gd name="connsiteY10" fmla="*/ 3341 h 6647"/>
                  <a:gd name="connsiteX11" fmla="*/ 2374 w 6677"/>
                  <a:gd name="connsiteY11" fmla="*/ 5350 h 6647"/>
                  <a:gd name="connsiteX12" fmla="*/ 5584 w 6677"/>
                  <a:gd name="connsiteY12" fmla="*/ 5741 h 6647"/>
                  <a:gd name="connsiteX13" fmla="*/ 5899 w 6677"/>
                  <a:gd name="connsiteY13" fmla="*/ 5445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7" h="6647">
                    <a:moveTo>
                      <a:pt x="5899" y="5445"/>
                    </a:moveTo>
                    <a:cubicBezTo>
                      <a:pt x="4832" y="6693"/>
                      <a:pt x="3041" y="7008"/>
                      <a:pt x="1612" y="6207"/>
                    </a:cubicBezTo>
                    <a:cubicBezTo>
                      <a:pt x="3" y="5198"/>
                      <a:pt x="-483" y="3083"/>
                      <a:pt x="526" y="1483"/>
                    </a:cubicBezTo>
                    <a:cubicBezTo>
                      <a:pt x="593" y="1369"/>
                      <a:pt x="669" y="1264"/>
                      <a:pt x="755" y="1159"/>
                    </a:cubicBezTo>
                    <a:cubicBezTo>
                      <a:pt x="2003" y="-260"/>
                      <a:pt x="4174" y="-393"/>
                      <a:pt x="5594" y="854"/>
                    </a:cubicBezTo>
                    <a:cubicBezTo>
                      <a:pt x="5699" y="950"/>
                      <a:pt x="5803" y="1054"/>
                      <a:pt x="5899" y="1159"/>
                    </a:cubicBezTo>
                    <a:cubicBezTo>
                      <a:pt x="6937" y="2398"/>
                      <a:pt x="6937" y="4207"/>
                      <a:pt x="5899" y="5445"/>
                    </a:cubicBezTo>
                    <a:close/>
                    <a:moveTo>
                      <a:pt x="5899" y="5445"/>
                    </a:moveTo>
                    <a:cubicBezTo>
                      <a:pt x="6651" y="4369"/>
                      <a:pt x="6394" y="2883"/>
                      <a:pt x="5317" y="2131"/>
                    </a:cubicBezTo>
                    <a:cubicBezTo>
                      <a:pt x="5260" y="2093"/>
                      <a:pt x="5194" y="2055"/>
                      <a:pt x="5137" y="2016"/>
                    </a:cubicBezTo>
                    <a:cubicBezTo>
                      <a:pt x="3955" y="1569"/>
                      <a:pt x="2632" y="2159"/>
                      <a:pt x="2184" y="3341"/>
                    </a:cubicBezTo>
                    <a:cubicBezTo>
                      <a:pt x="1936" y="3998"/>
                      <a:pt x="2003" y="4741"/>
                      <a:pt x="2374" y="5350"/>
                    </a:cubicBezTo>
                    <a:cubicBezTo>
                      <a:pt x="3155" y="6341"/>
                      <a:pt x="4584" y="6522"/>
                      <a:pt x="5584" y="5741"/>
                    </a:cubicBezTo>
                    <a:cubicBezTo>
                      <a:pt x="5699" y="5655"/>
                      <a:pt x="5803" y="5550"/>
                      <a:pt x="5899" y="5445"/>
                    </a:cubicBezTo>
                    <a:close/>
                  </a:path>
                </a:pathLst>
              </a:custGeom>
              <a:solidFill>
                <a:srgbClr val="020100"/>
              </a:solidFill>
              <a:ln w="9525" cap="flat">
                <a:noFill/>
                <a:prstDash val="solid"/>
                <a:miter/>
              </a:ln>
            </p:spPr>
            <p:txBody>
              <a:bodyPr rtlCol="0" anchor="ctr"/>
              <a:lstStyle/>
              <a:p>
                <a:endParaRPr lang="zh-CN" altLang="en-US"/>
              </a:p>
            </p:txBody>
          </p:sp>
          <p:sp>
            <p:nvSpPr>
              <p:cNvPr id="202" name="任意多边形: 形状 201"/>
              <p:cNvSpPr/>
              <p:nvPr/>
            </p:nvSpPr>
            <p:spPr>
              <a:xfrm>
                <a:off x="14526099" y="-3631333"/>
                <a:ext cx="629793" cy="643645"/>
              </a:xfrm>
              <a:custGeom>
                <a:avLst/>
                <a:gdLst>
                  <a:gd name="connsiteX0" fmla="*/ 629793 w 629793"/>
                  <a:gd name="connsiteY0" fmla="*/ 137 h 643645"/>
                  <a:gd name="connsiteX1" fmla="*/ 442055 w 629793"/>
                  <a:gd name="connsiteY1" fmla="*/ 119009 h 643645"/>
                  <a:gd name="connsiteX2" fmla="*/ 295275 w 629793"/>
                  <a:gd name="connsiteY2" fmla="*/ 294269 h 643645"/>
                  <a:gd name="connsiteX3" fmla="*/ 0 w 629793"/>
                  <a:gd name="connsiteY3" fmla="*/ 643646 h 643645"/>
                  <a:gd name="connsiteX4" fmla="*/ 293084 w 629793"/>
                  <a:gd name="connsiteY4" fmla="*/ 292745 h 643645"/>
                  <a:gd name="connsiteX5" fmla="*/ 440436 w 629793"/>
                  <a:gd name="connsiteY5" fmla="*/ 117961 h 643645"/>
                  <a:gd name="connsiteX6" fmla="*/ 477584 w 629793"/>
                  <a:gd name="connsiteY6" fmla="*/ 74432 h 643645"/>
                  <a:gd name="connsiteX7" fmla="*/ 523113 w 629793"/>
                  <a:gd name="connsiteY7" fmla="*/ 40047 h 643645"/>
                  <a:gd name="connsiteX8" fmla="*/ 574643 w 629793"/>
                  <a:gd name="connsiteY8" fmla="*/ 15281 h 643645"/>
                  <a:gd name="connsiteX9" fmla="*/ 601599 w 629793"/>
                  <a:gd name="connsiteY9" fmla="*/ 5756 h 643645"/>
                  <a:gd name="connsiteX10" fmla="*/ 615410 w 629793"/>
                  <a:gd name="connsiteY10" fmla="*/ 1851 h 643645"/>
                  <a:gd name="connsiteX11" fmla="*/ 629793 w 629793"/>
                  <a:gd name="connsiteY11" fmla="*/ 137 h 64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793" h="643645">
                    <a:moveTo>
                      <a:pt x="629793" y="137"/>
                    </a:moveTo>
                    <a:cubicBezTo>
                      <a:pt x="555975" y="14710"/>
                      <a:pt x="484537" y="54905"/>
                      <a:pt x="442055" y="119009"/>
                    </a:cubicBezTo>
                    <a:lnTo>
                      <a:pt x="295275" y="294269"/>
                    </a:lnTo>
                    <a:lnTo>
                      <a:pt x="0" y="643646"/>
                    </a:lnTo>
                    <a:lnTo>
                      <a:pt x="293084" y="292745"/>
                    </a:lnTo>
                    <a:lnTo>
                      <a:pt x="440436" y="117961"/>
                    </a:lnTo>
                    <a:cubicBezTo>
                      <a:pt x="452819" y="103483"/>
                      <a:pt x="464725" y="88624"/>
                      <a:pt x="477584" y="74432"/>
                    </a:cubicBezTo>
                    <a:cubicBezTo>
                      <a:pt x="491157" y="60982"/>
                      <a:pt x="506463" y="49419"/>
                      <a:pt x="523113" y="40047"/>
                    </a:cubicBezTo>
                    <a:cubicBezTo>
                      <a:pt x="539668" y="30550"/>
                      <a:pt x="556889" y="22273"/>
                      <a:pt x="574643" y="15281"/>
                    </a:cubicBezTo>
                    <a:cubicBezTo>
                      <a:pt x="583597" y="11757"/>
                      <a:pt x="592550" y="8519"/>
                      <a:pt x="601599" y="5756"/>
                    </a:cubicBezTo>
                    <a:cubicBezTo>
                      <a:pt x="606171" y="4328"/>
                      <a:pt x="611124" y="2994"/>
                      <a:pt x="615410" y="1851"/>
                    </a:cubicBezTo>
                    <a:cubicBezTo>
                      <a:pt x="620030" y="289"/>
                      <a:pt x="624935" y="-292"/>
                      <a:pt x="629793" y="137"/>
                    </a:cubicBezTo>
                    <a:close/>
                  </a:path>
                </a:pathLst>
              </a:custGeom>
              <a:solidFill>
                <a:srgbClr val="020100"/>
              </a:solidFill>
              <a:ln w="9525" cap="flat">
                <a:noFill/>
                <a:prstDash val="solid"/>
                <a:miter/>
              </a:ln>
            </p:spPr>
            <p:txBody>
              <a:bodyPr rtlCol="0" anchor="ctr"/>
              <a:lstStyle/>
              <a:p>
                <a:endParaRPr lang="zh-CN" altLang="en-US"/>
              </a:p>
            </p:txBody>
          </p:sp>
          <p:sp>
            <p:nvSpPr>
              <p:cNvPr id="203" name="任意多边形: 形状 202"/>
              <p:cNvSpPr/>
              <p:nvPr/>
            </p:nvSpPr>
            <p:spPr>
              <a:xfrm>
                <a:off x="14630398" y="-3631482"/>
                <a:ext cx="526262" cy="731138"/>
              </a:xfrm>
              <a:custGeom>
                <a:avLst/>
                <a:gdLst>
                  <a:gd name="connsiteX0" fmla="*/ 525113 w 526262"/>
                  <a:gd name="connsiteY0" fmla="*/ 0 h 731138"/>
                  <a:gd name="connsiteX1" fmla="*/ 525875 w 526262"/>
                  <a:gd name="connsiteY1" fmla="*/ 14097 h 731138"/>
                  <a:gd name="connsiteX2" fmla="*/ 524447 w 526262"/>
                  <a:gd name="connsiteY2" fmla="*/ 28384 h 731138"/>
                  <a:gd name="connsiteX3" fmla="*/ 519684 w 526262"/>
                  <a:gd name="connsiteY3" fmla="*/ 56959 h 731138"/>
                  <a:gd name="connsiteX4" fmla="*/ 504254 w 526262"/>
                  <a:gd name="connsiteY4" fmla="*/ 112014 h 731138"/>
                  <a:gd name="connsiteX5" fmla="*/ 478250 w 526262"/>
                  <a:gd name="connsiteY5" fmla="*/ 162877 h 731138"/>
                  <a:gd name="connsiteX6" fmla="*/ 441770 w 526262"/>
                  <a:gd name="connsiteY6" fmla="*/ 206978 h 731138"/>
                  <a:gd name="connsiteX7" fmla="*/ 295275 w 526262"/>
                  <a:gd name="connsiteY7" fmla="*/ 381857 h 731138"/>
                  <a:gd name="connsiteX8" fmla="*/ 0 w 526262"/>
                  <a:gd name="connsiteY8" fmla="*/ 731139 h 731138"/>
                  <a:gd name="connsiteX9" fmla="*/ 293180 w 526262"/>
                  <a:gd name="connsiteY9" fmla="*/ 380333 h 731138"/>
                  <a:gd name="connsiteX10" fmla="*/ 440436 w 526262"/>
                  <a:gd name="connsiteY10" fmla="*/ 205454 h 731138"/>
                  <a:gd name="connsiteX11" fmla="*/ 525113 w 526262"/>
                  <a:gd name="connsiteY11" fmla="*/ 0 h 7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6262" h="731138">
                    <a:moveTo>
                      <a:pt x="525113" y="0"/>
                    </a:moveTo>
                    <a:cubicBezTo>
                      <a:pt x="526323" y="4601"/>
                      <a:pt x="526580" y="9392"/>
                      <a:pt x="525875" y="14097"/>
                    </a:cubicBezTo>
                    <a:cubicBezTo>
                      <a:pt x="525875" y="18859"/>
                      <a:pt x="525399" y="23622"/>
                      <a:pt x="524447" y="28384"/>
                    </a:cubicBezTo>
                    <a:cubicBezTo>
                      <a:pt x="523304" y="37909"/>
                      <a:pt x="521589" y="47434"/>
                      <a:pt x="519684" y="56959"/>
                    </a:cubicBezTo>
                    <a:cubicBezTo>
                      <a:pt x="515884" y="75657"/>
                      <a:pt x="510721" y="94059"/>
                      <a:pt x="504254" y="112014"/>
                    </a:cubicBezTo>
                    <a:cubicBezTo>
                      <a:pt x="497881" y="130045"/>
                      <a:pt x="489137" y="147152"/>
                      <a:pt x="478250" y="162877"/>
                    </a:cubicBezTo>
                    <a:cubicBezTo>
                      <a:pt x="466439" y="178022"/>
                      <a:pt x="453866" y="192310"/>
                      <a:pt x="441770" y="206978"/>
                    </a:cubicBezTo>
                    <a:lnTo>
                      <a:pt x="295275" y="381857"/>
                    </a:lnTo>
                    <a:lnTo>
                      <a:pt x="0" y="731139"/>
                    </a:lnTo>
                    <a:lnTo>
                      <a:pt x="293180" y="380333"/>
                    </a:lnTo>
                    <a:lnTo>
                      <a:pt x="440436" y="205454"/>
                    </a:lnTo>
                    <a:cubicBezTo>
                      <a:pt x="496348" y="152590"/>
                      <a:pt x="523875" y="75247"/>
                      <a:pt x="525113" y="0"/>
                    </a:cubicBezTo>
                    <a:close/>
                  </a:path>
                </a:pathLst>
              </a:custGeom>
              <a:solidFill>
                <a:srgbClr val="020100"/>
              </a:solidFill>
              <a:ln w="9525" cap="flat">
                <a:noFill/>
                <a:prstDash val="solid"/>
                <a:miter/>
              </a:ln>
            </p:spPr>
            <p:txBody>
              <a:bodyPr rtlCol="0" anchor="ctr"/>
              <a:lstStyle/>
              <a:p>
                <a:endParaRPr lang="zh-CN" altLang="en-US"/>
              </a:p>
            </p:txBody>
          </p:sp>
        </p:grpSp>
        <p:sp>
          <p:nvSpPr>
            <p:cNvPr id="204" name="任意多边形: 形状 203"/>
            <p:cNvSpPr/>
            <p:nvPr/>
          </p:nvSpPr>
          <p:spPr>
            <a:xfrm rot="1991773">
              <a:off x="6078515" y="3204662"/>
              <a:ext cx="183077" cy="49609"/>
            </a:xfrm>
            <a:custGeom>
              <a:avLst/>
              <a:gdLst>
                <a:gd name="connsiteX0" fmla="*/ 0 w 138493"/>
                <a:gd name="connsiteY0" fmla="*/ 0 h 37528"/>
                <a:gd name="connsiteX1" fmla="*/ 138494 w 138493"/>
                <a:gd name="connsiteY1" fmla="*/ 0 h 37528"/>
                <a:gd name="connsiteX2" fmla="*/ 138494 w 138493"/>
                <a:gd name="connsiteY2" fmla="*/ 37528 h 37528"/>
                <a:gd name="connsiteX3" fmla="*/ 0 w 138493"/>
                <a:gd name="connsiteY3" fmla="*/ 37528 h 37528"/>
              </a:gdLst>
              <a:ahLst/>
              <a:cxnLst>
                <a:cxn ang="0">
                  <a:pos x="connsiteX0" y="connsiteY0"/>
                </a:cxn>
                <a:cxn ang="0">
                  <a:pos x="connsiteX1" y="connsiteY1"/>
                </a:cxn>
                <a:cxn ang="0">
                  <a:pos x="connsiteX2" y="connsiteY2"/>
                </a:cxn>
                <a:cxn ang="0">
                  <a:pos x="connsiteX3" y="connsiteY3"/>
                </a:cxn>
              </a:cxnLst>
              <a:rect l="l" t="t" r="r" b="b"/>
              <a:pathLst>
                <a:path w="138493" h="37528">
                  <a:moveTo>
                    <a:pt x="0" y="0"/>
                  </a:moveTo>
                  <a:lnTo>
                    <a:pt x="138494" y="0"/>
                  </a:lnTo>
                  <a:lnTo>
                    <a:pt x="138494" y="37528"/>
                  </a:lnTo>
                  <a:lnTo>
                    <a:pt x="0" y="37528"/>
                  </a:lnTo>
                  <a:close/>
                </a:path>
              </a:pathLst>
            </a:custGeom>
            <a:solidFill>
              <a:srgbClr val="263238"/>
            </a:solidFill>
            <a:ln w="9525" cap="flat">
              <a:noFill/>
              <a:prstDash val="solid"/>
              <a:miter/>
            </a:ln>
          </p:spPr>
          <p:txBody>
            <a:bodyPr rtlCol="0" anchor="ctr"/>
            <a:lstStyle/>
            <a:p>
              <a:endParaRPr lang="zh-CN" altLang="en-US"/>
            </a:p>
          </p:txBody>
        </p:sp>
        <p:sp>
          <p:nvSpPr>
            <p:cNvPr id="205" name="任意多边形: 形状 204"/>
            <p:cNvSpPr/>
            <p:nvPr/>
          </p:nvSpPr>
          <p:spPr>
            <a:xfrm rot="1991773">
              <a:off x="6070080" y="3248233"/>
              <a:ext cx="159279" cy="24805"/>
            </a:xfrm>
            <a:custGeom>
              <a:avLst/>
              <a:gdLst>
                <a:gd name="connsiteX0" fmla="*/ 0 w 120491"/>
                <a:gd name="connsiteY0" fmla="*/ 0 h 18764"/>
                <a:gd name="connsiteX1" fmla="*/ 120491 w 120491"/>
                <a:gd name="connsiteY1" fmla="*/ 0 h 18764"/>
                <a:gd name="connsiteX2" fmla="*/ 120491 w 120491"/>
                <a:gd name="connsiteY2" fmla="*/ 18764 h 18764"/>
                <a:gd name="connsiteX3" fmla="*/ 0 w 120491"/>
                <a:gd name="connsiteY3" fmla="*/ 18764 h 18764"/>
              </a:gdLst>
              <a:ahLst/>
              <a:cxnLst>
                <a:cxn ang="0">
                  <a:pos x="connsiteX0" y="connsiteY0"/>
                </a:cxn>
                <a:cxn ang="0">
                  <a:pos x="connsiteX1" y="connsiteY1"/>
                </a:cxn>
                <a:cxn ang="0">
                  <a:pos x="connsiteX2" y="connsiteY2"/>
                </a:cxn>
                <a:cxn ang="0">
                  <a:pos x="connsiteX3" y="connsiteY3"/>
                </a:cxn>
              </a:cxnLst>
              <a:rect l="l" t="t" r="r" b="b"/>
              <a:pathLst>
                <a:path w="120491" h="18764">
                  <a:moveTo>
                    <a:pt x="0" y="0"/>
                  </a:moveTo>
                  <a:lnTo>
                    <a:pt x="120491" y="0"/>
                  </a:lnTo>
                  <a:lnTo>
                    <a:pt x="120491" y="18764"/>
                  </a:lnTo>
                  <a:lnTo>
                    <a:pt x="0" y="18764"/>
                  </a:lnTo>
                  <a:close/>
                </a:path>
              </a:pathLst>
            </a:custGeom>
            <a:solidFill>
              <a:srgbClr val="37474F"/>
            </a:solidFill>
            <a:ln w="9525" cap="flat">
              <a:noFill/>
              <a:prstDash val="solid"/>
              <a:miter/>
            </a:ln>
          </p:spPr>
          <p:txBody>
            <a:bodyPr rtlCol="0" anchor="ctr"/>
            <a:lstStyle/>
            <a:p>
              <a:endParaRPr lang="zh-CN" altLang="en-US"/>
            </a:p>
          </p:txBody>
        </p:sp>
        <p:sp>
          <p:nvSpPr>
            <p:cNvPr id="206" name="任意多边形: 形状 205"/>
            <p:cNvSpPr/>
            <p:nvPr/>
          </p:nvSpPr>
          <p:spPr>
            <a:xfrm rot="1991773">
              <a:off x="6070550" y="3269440"/>
              <a:ext cx="133845" cy="19390"/>
            </a:xfrm>
            <a:custGeom>
              <a:avLst/>
              <a:gdLst>
                <a:gd name="connsiteX0" fmla="*/ 0 w 101250"/>
                <a:gd name="connsiteY0" fmla="*/ 0 h 14668"/>
                <a:gd name="connsiteX1" fmla="*/ 101251 w 101250"/>
                <a:gd name="connsiteY1" fmla="*/ 0 h 14668"/>
                <a:gd name="connsiteX2" fmla="*/ 101251 w 101250"/>
                <a:gd name="connsiteY2" fmla="*/ 14668 h 14668"/>
                <a:gd name="connsiteX3" fmla="*/ 0 w 101250"/>
                <a:gd name="connsiteY3" fmla="*/ 14668 h 14668"/>
              </a:gdLst>
              <a:ahLst/>
              <a:cxnLst>
                <a:cxn ang="0">
                  <a:pos x="connsiteX0" y="connsiteY0"/>
                </a:cxn>
                <a:cxn ang="0">
                  <a:pos x="connsiteX1" y="connsiteY1"/>
                </a:cxn>
                <a:cxn ang="0">
                  <a:pos x="connsiteX2" y="connsiteY2"/>
                </a:cxn>
                <a:cxn ang="0">
                  <a:pos x="connsiteX3" y="connsiteY3"/>
                </a:cxn>
              </a:cxnLst>
              <a:rect l="l" t="t" r="r" b="b"/>
              <a:pathLst>
                <a:path w="101250" h="14668">
                  <a:moveTo>
                    <a:pt x="0" y="0"/>
                  </a:moveTo>
                  <a:lnTo>
                    <a:pt x="101251" y="0"/>
                  </a:lnTo>
                  <a:lnTo>
                    <a:pt x="101251" y="14668"/>
                  </a:lnTo>
                  <a:lnTo>
                    <a:pt x="0" y="14668"/>
                  </a:lnTo>
                  <a:close/>
                </a:path>
              </a:pathLst>
            </a:custGeom>
            <a:solidFill>
              <a:srgbClr val="263238"/>
            </a:solidFill>
            <a:ln w="9525" cap="flat">
              <a:noFill/>
              <a:prstDash val="solid"/>
              <a:miter/>
            </a:ln>
          </p:spPr>
          <p:txBody>
            <a:bodyPr rtlCol="0" anchor="ctr"/>
            <a:lstStyle/>
            <a:p>
              <a:endParaRPr lang="zh-CN" altLang="en-US"/>
            </a:p>
          </p:txBody>
        </p:sp>
        <p:sp>
          <p:nvSpPr>
            <p:cNvPr id="207" name="任意多边形: 形状 206"/>
            <p:cNvSpPr/>
            <p:nvPr/>
          </p:nvSpPr>
          <p:spPr>
            <a:xfrm rot="1991773">
              <a:off x="5982092" y="3336542"/>
              <a:ext cx="221608" cy="21657"/>
            </a:xfrm>
            <a:custGeom>
              <a:avLst/>
              <a:gdLst>
                <a:gd name="connsiteX0" fmla="*/ 0 w 167640"/>
                <a:gd name="connsiteY0" fmla="*/ 0 h 16383"/>
                <a:gd name="connsiteX1" fmla="*/ 167640 w 167640"/>
                <a:gd name="connsiteY1" fmla="*/ 0 h 16383"/>
                <a:gd name="connsiteX2" fmla="*/ 167640 w 167640"/>
                <a:gd name="connsiteY2" fmla="*/ 16383 h 16383"/>
                <a:gd name="connsiteX3" fmla="*/ 0 w 167640"/>
                <a:gd name="connsiteY3" fmla="*/ 16383 h 16383"/>
              </a:gdLst>
              <a:ahLst/>
              <a:cxnLst>
                <a:cxn ang="0">
                  <a:pos x="connsiteX0" y="connsiteY0"/>
                </a:cxn>
                <a:cxn ang="0">
                  <a:pos x="connsiteX1" y="connsiteY1"/>
                </a:cxn>
                <a:cxn ang="0">
                  <a:pos x="connsiteX2" y="connsiteY2"/>
                </a:cxn>
                <a:cxn ang="0">
                  <a:pos x="connsiteX3" y="connsiteY3"/>
                </a:cxn>
              </a:cxnLst>
              <a:rect l="l" t="t" r="r" b="b"/>
              <a:pathLst>
                <a:path w="167640" h="16383">
                  <a:moveTo>
                    <a:pt x="0" y="0"/>
                  </a:moveTo>
                  <a:lnTo>
                    <a:pt x="167640" y="0"/>
                  </a:lnTo>
                  <a:lnTo>
                    <a:pt x="167640" y="16383"/>
                  </a:lnTo>
                  <a:lnTo>
                    <a:pt x="0" y="16383"/>
                  </a:lnTo>
                  <a:close/>
                </a:path>
              </a:pathLst>
            </a:custGeom>
            <a:solidFill>
              <a:srgbClr val="263238"/>
            </a:solidFill>
            <a:ln w="9525" cap="flat">
              <a:noFill/>
              <a:prstDash val="solid"/>
              <a:miter/>
            </a:ln>
          </p:spPr>
          <p:txBody>
            <a:bodyPr rtlCol="0" anchor="ctr"/>
            <a:lstStyle/>
            <a:p>
              <a:endParaRPr lang="zh-CN" altLang="en-US"/>
            </a:p>
          </p:txBody>
        </p:sp>
        <p:sp>
          <p:nvSpPr>
            <p:cNvPr id="208" name="任意多边形: 形状 207"/>
            <p:cNvSpPr/>
            <p:nvPr/>
          </p:nvSpPr>
          <p:spPr>
            <a:xfrm rot="21190573">
              <a:off x="6021817" y="3265294"/>
              <a:ext cx="155312" cy="136961"/>
            </a:xfrm>
            <a:custGeom>
              <a:avLst/>
              <a:gdLst>
                <a:gd name="connsiteX0" fmla="*/ 115253 w 117489"/>
                <a:gd name="connsiteY0" fmla="*/ 103608 h 103607"/>
                <a:gd name="connsiteX1" fmla="*/ 0 w 117489"/>
                <a:gd name="connsiteY1" fmla="*/ 6834 h 103607"/>
                <a:gd name="connsiteX2" fmla="*/ 110681 w 117489"/>
                <a:gd name="connsiteY2" fmla="*/ 51125 h 103607"/>
                <a:gd name="connsiteX3" fmla="*/ 115253 w 117489"/>
                <a:gd name="connsiteY3" fmla="*/ 103608 h 103607"/>
              </a:gdLst>
              <a:ahLst/>
              <a:cxnLst>
                <a:cxn ang="0">
                  <a:pos x="connsiteX0" y="connsiteY0"/>
                </a:cxn>
                <a:cxn ang="0">
                  <a:pos x="connsiteX1" y="connsiteY1"/>
                </a:cxn>
                <a:cxn ang="0">
                  <a:pos x="connsiteX2" y="connsiteY2"/>
                </a:cxn>
                <a:cxn ang="0">
                  <a:pos x="connsiteX3" y="connsiteY3"/>
                </a:cxn>
              </a:cxnLst>
              <a:rect l="l" t="t" r="r" b="b"/>
              <a:pathLst>
                <a:path w="117489" h="103607">
                  <a:moveTo>
                    <a:pt x="115253" y="103608"/>
                  </a:moveTo>
                  <a:lnTo>
                    <a:pt x="0" y="6834"/>
                  </a:lnTo>
                  <a:cubicBezTo>
                    <a:pt x="42796" y="-11502"/>
                    <a:pt x="92345" y="8329"/>
                    <a:pt x="110681" y="51125"/>
                  </a:cubicBezTo>
                  <a:cubicBezTo>
                    <a:pt x="117767" y="67680"/>
                    <a:pt x="119377" y="86072"/>
                    <a:pt x="115253" y="103608"/>
                  </a:cubicBezTo>
                  <a:close/>
                </a:path>
              </a:pathLst>
            </a:custGeom>
            <a:solidFill>
              <a:srgbClr val="37474F"/>
            </a:solidFill>
            <a:ln w="9525" cap="flat">
              <a:noFill/>
              <a:prstDash val="solid"/>
              <a:miter/>
            </a:ln>
          </p:spPr>
          <p:txBody>
            <a:bodyPr rtlCol="0" anchor="ctr"/>
            <a:lstStyle/>
            <a:p>
              <a:endParaRPr lang="zh-CN" altLang="en-US"/>
            </a:p>
          </p:txBody>
        </p:sp>
        <p:sp>
          <p:nvSpPr>
            <p:cNvPr id="209" name="任意多边形: 形状 208"/>
            <p:cNvSpPr/>
            <p:nvPr/>
          </p:nvSpPr>
          <p:spPr>
            <a:xfrm rot="21190573">
              <a:off x="5715682" y="3222575"/>
              <a:ext cx="270830" cy="314908"/>
            </a:xfrm>
            <a:custGeom>
              <a:avLst/>
              <a:gdLst>
                <a:gd name="connsiteX0" fmla="*/ 163259 w 204876"/>
                <a:gd name="connsiteY0" fmla="*/ 135826 h 238220"/>
                <a:gd name="connsiteX1" fmla="*/ 0 w 204876"/>
                <a:gd name="connsiteY1" fmla="*/ 238220 h 238220"/>
                <a:gd name="connsiteX2" fmla="*/ 72771 w 204876"/>
                <a:gd name="connsiteY2" fmla="*/ 59817 h 238220"/>
                <a:gd name="connsiteX3" fmla="*/ 173260 w 204876"/>
                <a:gd name="connsiteY3" fmla="*/ 0 h 238220"/>
                <a:gd name="connsiteX4" fmla="*/ 204692 w 204876"/>
                <a:gd name="connsiteY4" fmla="*/ 26384 h 238220"/>
                <a:gd name="connsiteX5" fmla="*/ 163259 w 204876"/>
                <a:gd name="connsiteY5" fmla="*/ 135826 h 23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876" h="238220">
                  <a:moveTo>
                    <a:pt x="163259" y="135826"/>
                  </a:moveTo>
                  <a:cubicBezTo>
                    <a:pt x="116396" y="191643"/>
                    <a:pt x="0" y="238220"/>
                    <a:pt x="0" y="238220"/>
                  </a:cubicBezTo>
                  <a:cubicBezTo>
                    <a:pt x="0" y="238220"/>
                    <a:pt x="25813" y="115633"/>
                    <a:pt x="72771" y="59817"/>
                  </a:cubicBezTo>
                  <a:cubicBezTo>
                    <a:pt x="119729" y="4000"/>
                    <a:pt x="173260" y="0"/>
                    <a:pt x="173260" y="0"/>
                  </a:cubicBezTo>
                  <a:lnTo>
                    <a:pt x="204692" y="26384"/>
                  </a:lnTo>
                  <a:cubicBezTo>
                    <a:pt x="204692" y="26384"/>
                    <a:pt x="210026" y="80200"/>
                    <a:pt x="163259" y="135826"/>
                  </a:cubicBezTo>
                  <a:close/>
                </a:path>
              </a:pathLst>
            </a:custGeom>
            <a:solidFill>
              <a:schemeClr val="accent2">
                <a:lumMod val="60000"/>
                <a:lumOff val="40000"/>
                <a:alpha val="80000"/>
              </a:schemeClr>
            </a:solidFill>
            <a:ln w="9525" cap="flat">
              <a:noFill/>
              <a:prstDash val="solid"/>
              <a:miter/>
            </a:ln>
          </p:spPr>
          <p:txBody>
            <a:bodyPr rtlCol="0" anchor="ctr"/>
            <a:lstStyle/>
            <a:p>
              <a:endParaRPr lang="zh-CN" altLang="en-US"/>
            </a:p>
          </p:txBody>
        </p:sp>
        <p:sp>
          <p:nvSpPr>
            <p:cNvPr id="210" name="任意多边形: 形状 209"/>
            <p:cNvSpPr/>
            <p:nvPr/>
          </p:nvSpPr>
          <p:spPr>
            <a:xfrm rot="21190573">
              <a:off x="5782455" y="3224123"/>
              <a:ext cx="192904" cy="224376"/>
            </a:xfrm>
            <a:custGeom>
              <a:avLst/>
              <a:gdLst>
                <a:gd name="connsiteX0" fmla="*/ 116396 w 145927"/>
                <a:gd name="connsiteY0" fmla="*/ 96774 h 169735"/>
                <a:gd name="connsiteX1" fmla="*/ 0 w 145927"/>
                <a:gd name="connsiteY1" fmla="*/ 169736 h 169735"/>
                <a:gd name="connsiteX2" fmla="*/ 51816 w 145927"/>
                <a:gd name="connsiteY2" fmla="*/ 42577 h 169735"/>
                <a:gd name="connsiteX3" fmla="*/ 123539 w 145927"/>
                <a:gd name="connsiteY3" fmla="*/ 0 h 169735"/>
                <a:gd name="connsiteX4" fmla="*/ 145923 w 145927"/>
                <a:gd name="connsiteY4" fmla="*/ 19050 h 169735"/>
                <a:gd name="connsiteX5" fmla="*/ 116396 w 145927"/>
                <a:gd name="connsiteY5" fmla="*/ 96774 h 16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27" h="169735">
                  <a:moveTo>
                    <a:pt x="116396" y="96774"/>
                  </a:moveTo>
                  <a:cubicBezTo>
                    <a:pt x="82963" y="136589"/>
                    <a:pt x="0" y="169736"/>
                    <a:pt x="0" y="169736"/>
                  </a:cubicBezTo>
                  <a:cubicBezTo>
                    <a:pt x="0" y="169736"/>
                    <a:pt x="18383" y="82391"/>
                    <a:pt x="51816" y="42577"/>
                  </a:cubicBezTo>
                  <a:cubicBezTo>
                    <a:pt x="69504" y="19860"/>
                    <a:pt x="95126" y="4648"/>
                    <a:pt x="123539" y="0"/>
                  </a:cubicBezTo>
                  <a:lnTo>
                    <a:pt x="145923" y="19050"/>
                  </a:lnTo>
                  <a:cubicBezTo>
                    <a:pt x="146190" y="47749"/>
                    <a:pt x="135646" y="75495"/>
                    <a:pt x="116396" y="96774"/>
                  </a:cubicBezTo>
                  <a:close/>
                </a:path>
              </a:pathLst>
            </a:custGeom>
            <a:solidFill>
              <a:schemeClr val="accent2">
                <a:alpha val="80000"/>
              </a:schemeClr>
            </a:solidFill>
            <a:ln w="9525" cap="flat">
              <a:noFill/>
              <a:prstDash val="solid"/>
              <a:miter/>
            </a:ln>
          </p:spPr>
          <p:txBody>
            <a:bodyPr rtlCol="0" anchor="ctr"/>
            <a:lstStyle/>
            <a:p>
              <a:endParaRPr lang="zh-CN" altLang="en-US"/>
            </a:p>
          </p:txBody>
        </p:sp>
        <p:sp>
          <p:nvSpPr>
            <p:cNvPr id="211" name="任意多边形: 形状 210"/>
            <p:cNvSpPr/>
            <p:nvPr/>
          </p:nvSpPr>
          <p:spPr>
            <a:xfrm rot="21190573">
              <a:off x="5857453" y="2159770"/>
              <a:ext cx="893712" cy="1012965"/>
            </a:xfrm>
            <a:custGeom>
              <a:avLst/>
              <a:gdLst>
                <a:gd name="connsiteX0" fmla="*/ 574834 w 676070"/>
                <a:gd name="connsiteY0" fmla="*/ 292508 h 766281"/>
                <a:gd name="connsiteX1" fmla="*/ 176975 w 676070"/>
                <a:gd name="connsiteY1" fmla="*/ 766282 h 766281"/>
                <a:gd name="connsiteX2" fmla="*/ 0 w 676070"/>
                <a:gd name="connsiteY2" fmla="*/ 617597 h 766281"/>
                <a:gd name="connsiteX3" fmla="*/ 397859 w 676070"/>
                <a:gd name="connsiteY3" fmla="*/ 143918 h 766281"/>
                <a:gd name="connsiteX4" fmla="*/ 566166 w 676070"/>
                <a:gd name="connsiteY4" fmla="*/ 13902 h 766281"/>
                <a:gd name="connsiteX5" fmla="*/ 665702 w 676070"/>
                <a:gd name="connsiteY5" fmla="*/ 4377 h 766281"/>
                <a:gd name="connsiteX6" fmla="*/ 673799 w 676070"/>
                <a:gd name="connsiteY6" fmla="*/ 104104 h 766281"/>
                <a:gd name="connsiteX7" fmla="*/ 574834 w 676070"/>
                <a:gd name="connsiteY7" fmla="*/ 292508 h 76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070" h="766281">
                  <a:moveTo>
                    <a:pt x="574834" y="292508"/>
                  </a:moveTo>
                  <a:lnTo>
                    <a:pt x="176975" y="766282"/>
                  </a:lnTo>
                  <a:lnTo>
                    <a:pt x="0" y="617597"/>
                  </a:lnTo>
                  <a:cubicBezTo>
                    <a:pt x="0" y="617597"/>
                    <a:pt x="342900" y="209546"/>
                    <a:pt x="397859" y="143918"/>
                  </a:cubicBezTo>
                  <a:cubicBezTo>
                    <a:pt x="452819" y="78291"/>
                    <a:pt x="480536" y="36286"/>
                    <a:pt x="566166" y="13902"/>
                  </a:cubicBezTo>
                  <a:cubicBezTo>
                    <a:pt x="640652" y="-5148"/>
                    <a:pt x="659416" y="-671"/>
                    <a:pt x="665702" y="4377"/>
                  </a:cubicBezTo>
                  <a:cubicBezTo>
                    <a:pt x="671989" y="9425"/>
                    <a:pt x="680085" y="27332"/>
                    <a:pt x="673799" y="104104"/>
                  </a:cubicBezTo>
                  <a:cubicBezTo>
                    <a:pt x="666464" y="192401"/>
                    <a:pt x="629984" y="226786"/>
                    <a:pt x="574834" y="292508"/>
                  </a:cubicBezTo>
                  <a:close/>
                </a:path>
              </a:pathLst>
            </a:custGeom>
            <a:solidFill>
              <a:srgbClr val="EBEBEB"/>
            </a:solidFill>
            <a:ln w="9525" cap="flat">
              <a:noFill/>
              <a:prstDash val="solid"/>
              <a:miter/>
            </a:ln>
          </p:spPr>
          <p:txBody>
            <a:bodyPr rtlCol="0" anchor="ctr"/>
            <a:lstStyle/>
            <a:p>
              <a:endParaRPr lang="zh-CN" altLang="en-US"/>
            </a:p>
          </p:txBody>
        </p:sp>
        <p:sp>
          <p:nvSpPr>
            <p:cNvPr id="212" name="任意多边形: 形状 211"/>
            <p:cNvSpPr/>
            <p:nvPr/>
          </p:nvSpPr>
          <p:spPr>
            <a:xfrm rot="21190573">
              <a:off x="6598827" y="2115417"/>
              <a:ext cx="94435" cy="85894"/>
            </a:xfrm>
            <a:custGeom>
              <a:avLst/>
              <a:gdLst>
                <a:gd name="connsiteX0" fmla="*/ 71342 w 71438"/>
                <a:gd name="connsiteY0" fmla="*/ 64976 h 64976"/>
                <a:gd name="connsiteX1" fmla="*/ 0 w 71438"/>
                <a:gd name="connsiteY1" fmla="*/ 4969 h 64976"/>
                <a:gd name="connsiteX2" fmla="*/ 61055 w 71438"/>
                <a:gd name="connsiteY2" fmla="*/ 4969 h 64976"/>
                <a:gd name="connsiteX3" fmla="*/ 71342 w 71438"/>
                <a:gd name="connsiteY3" fmla="*/ 64976 h 64976"/>
              </a:gdLst>
              <a:ahLst/>
              <a:cxnLst>
                <a:cxn ang="0">
                  <a:pos x="connsiteX0" y="connsiteY0"/>
                </a:cxn>
                <a:cxn ang="0">
                  <a:pos x="connsiteX1" y="connsiteY1"/>
                </a:cxn>
                <a:cxn ang="0">
                  <a:pos x="connsiteX2" y="connsiteY2"/>
                </a:cxn>
                <a:cxn ang="0">
                  <a:pos x="connsiteX3" y="connsiteY3"/>
                </a:cxn>
              </a:cxnLst>
              <a:rect l="l" t="t" r="r" b="b"/>
              <a:pathLst>
                <a:path w="71438" h="64976">
                  <a:moveTo>
                    <a:pt x="71342" y="64976"/>
                  </a:moveTo>
                  <a:lnTo>
                    <a:pt x="0" y="4969"/>
                  </a:lnTo>
                  <a:cubicBezTo>
                    <a:pt x="43053" y="-3509"/>
                    <a:pt x="56102" y="492"/>
                    <a:pt x="61055" y="4969"/>
                  </a:cubicBezTo>
                  <a:cubicBezTo>
                    <a:pt x="66008" y="9445"/>
                    <a:pt x="72295" y="21066"/>
                    <a:pt x="71342" y="64976"/>
                  </a:cubicBezTo>
                  <a:close/>
                </a:path>
              </a:pathLst>
            </a:custGeom>
            <a:solidFill>
              <a:srgbClr val="DBDBDB"/>
            </a:solidFill>
            <a:ln w="9525" cap="flat">
              <a:noFill/>
              <a:prstDash val="solid"/>
              <a:miter/>
            </a:ln>
          </p:spPr>
          <p:txBody>
            <a:bodyPr rtlCol="0" anchor="ctr"/>
            <a:lstStyle/>
            <a:p>
              <a:endParaRPr lang="zh-CN" altLang="en-US"/>
            </a:p>
          </p:txBody>
        </p:sp>
        <p:grpSp>
          <p:nvGrpSpPr>
            <p:cNvPr id="213" name="图形 2"/>
            <p:cNvGrpSpPr/>
            <p:nvPr/>
          </p:nvGrpSpPr>
          <p:grpSpPr>
            <a:xfrm rot="21190573">
              <a:off x="5902726" y="2163098"/>
              <a:ext cx="840094" cy="967138"/>
              <a:chOff x="14416180" y="-3719398"/>
              <a:chExt cx="635508" cy="731615"/>
            </a:xfrm>
            <a:solidFill>
              <a:srgbClr val="020100"/>
            </a:solidFill>
          </p:grpSpPr>
          <p:sp>
            <p:nvSpPr>
              <p:cNvPr id="214" name="任意多边形: 形状 213"/>
              <p:cNvSpPr/>
              <p:nvPr/>
            </p:nvSpPr>
            <p:spPr>
              <a:xfrm>
                <a:off x="14926434" y="-3703872"/>
                <a:ext cx="125253" cy="105156"/>
              </a:xfrm>
              <a:custGeom>
                <a:avLst/>
                <a:gdLst>
                  <a:gd name="connsiteX0" fmla="*/ 0 w 125253"/>
                  <a:gd name="connsiteY0" fmla="*/ 0 h 105156"/>
                  <a:gd name="connsiteX1" fmla="*/ 63437 w 125253"/>
                  <a:gd name="connsiteY1" fmla="*/ 51626 h 105156"/>
                  <a:gd name="connsiteX2" fmla="*/ 125254 w 125253"/>
                  <a:gd name="connsiteY2" fmla="*/ 105156 h 105156"/>
                  <a:gd name="connsiteX3" fmla="*/ 61913 w 125253"/>
                  <a:gd name="connsiteY3" fmla="*/ 53531 h 105156"/>
                  <a:gd name="connsiteX4" fmla="*/ 0 w 125253"/>
                  <a:gd name="connsiteY4" fmla="*/ 0 h 10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 h="105156">
                    <a:moveTo>
                      <a:pt x="0" y="0"/>
                    </a:moveTo>
                    <a:cubicBezTo>
                      <a:pt x="21527" y="16764"/>
                      <a:pt x="42291" y="34481"/>
                      <a:pt x="63437" y="51626"/>
                    </a:cubicBezTo>
                    <a:cubicBezTo>
                      <a:pt x="84582" y="68771"/>
                      <a:pt x="105061" y="86868"/>
                      <a:pt x="125254" y="105156"/>
                    </a:cubicBezTo>
                    <a:cubicBezTo>
                      <a:pt x="103727" y="88392"/>
                      <a:pt x="82963" y="70676"/>
                      <a:pt x="61913" y="53531"/>
                    </a:cubicBezTo>
                    <a:cubicBezTo>
                      <a:pt x="40862" y="36386"/>
                      <a:pt x="20288" y="18193"/>
                      <a:pt x="0" y="0"/>
                    </a:cubicBezTo>
                    <a:close/>
                  </a:path>
                </a:pathLst>
              </a:custGeom>
              <a:solidFill>
                <a:srgbClr val="020100"/>
              </a:solidFill>
              <a:ln w="9525" cap="flat">
                <a:noFill/>
                <a:prstDash val="solid"/>
                <a:miter/>
              </a:ln>
            </p:spPr>
            <p:txBody>
              <a:bodyPr rtlCol="0" anchor="ctr"/>
              <a:lstStyle/>
              <a:p>
                <a:endParaRPr lang="zh-CN" altLang="en-US"/>
              </a:p>
            </p:txBody>
          </p:sp>
          <p:sp>
            <p:nvSpPr>
              <p:cNvPr id="215" name="任意多边形: 形状 214"/>
              <p:cNvSpPr/>
              <p:nvPr/>
            </p:nvSpPr>
            <p:spPr>
              <a:xfrm>
                <a:off x="14816325" y="-3625196"/>
                <a:ext cx="176974" cy="148685"/>
              </a:xfrm>
              <a:custGeom>
                <a:avLst/>
                <a:gdLst>
                  <a:gd name="connsiteX0" fmla="*/ 0 w 176974"/>
                  <a:gd name="connsiteY0" fmla="*/ 0 h 148685"/>
                  <a:gd name="connsiteX1" fmla="*/ 89249 w 176974"/>
                  <a:gd name="connsiteY1" fmla="*/ 73438 h 148685"/>
                  <a:gd name="connsiteX2" fmla="*/ 176975 w 176974"/>
                  <a:gd name="connsiteY2" fmla="*/ 148685 h 148685"/>
                  <a:gd name="connsiteX3" fmla="*/ 87725 w 176974"/>
                  <a:gd name="connsiteY3" fmla="*/ 75248 h 148685"/>
                  <a:gd name="connsiteX4" fmla="*/ 0 w 176974"/>
                  <a:gd name="connsiteY4" fmla="*/ 0 h 14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74" h="148685">
                    <a:moveTo>
                      <a:pt x="0" y="0"/>
                    </a:moveTo>
                    <a:cubicBezTo>
                      <a:pt x="30099" y="24003"/>
                      <a:pt x="59436" y="49054"/>
                      <a:pt x="89249" y="73438"/>
                    </a:cubicBezTo>
                    <a:cubicBezTo>
                      <a:pt x="119063" y="97822"/>
                      <a:pt x="148114" y="123158"/>
                      <a:pt x="176975" y="148685"/>
                    </a:cubicBezTo>
                    <a:cubicBezTo>
                      <a:pt x="146780" y="124682"/>
                      <a:pt x="117443" y="99727"/>
                      <a:pt x="87725" y="75248"/>
                    </a:cubicBezTo>
                    <a:cubicBezTo>
                      <a:pt x="58007" y="50768"/>
                      <a:pt x="28766" y="25241"/>
                      <a:pt x="0" y="0"/>
                    </a:cubicBezTo>
                    <a:close/>
                  </a:path>
                </a:pathLst>
              </a:custGeom>
              <a:solidFill>
                <a:srgbClr val="020100"/>
              </a:solidFill>
              <a:ln w="9525" cap="flat">
                <a:noFill/>
                <a:prstDash val="solid"/>
                <a:miter/>
              </a:ln>
            </p:spPr>
            <p:txBody>
              <a:bodyPr rtlCol="0" anchor="ctr"/>
              <a:lstStyle/>
              <a:p>
                <a:endParaRPr lang="zh-CN" altLang="en-US"/>
              </a:p>
            </p:txBody>
          </p:sp>
          <p:sp>
            <p:nvSpPr>
              <p:cNvPr id="216" name="任意多边形: 形状 215"/>
              <p:cNvSpPr/>
              <p:nvPr/>
            </p:nvSpPr>
            <p:spPr>
              <a:xfrm>
                <a:off x="14840424" y="-3651390"/>
                <a:ext cx="174402" cy="146494"/>
              </a:xfrm>
              <a:custGeom>
                <a:avLst/>
                <a:gdLst>
                  <a:gd name="connsiteX0" fmla="*/ 0 w 174402"/>
                  <a:gd name="connsiteY0" fmla="*/ 0 h 146494"/>
                  <a:gd name="connsiteX1" fmla="*/ 87916 w 174402"/>
                  <a:gd name="connsiteY1" fmla="*/ 72390 h 146494"/>
                  <a:gd name="connsiteX2" fmla="*/ 174403 w 174402"/>
                  <a:gd name="connsiteY2" fmla="*/ 146495 h 146494"/>
                  <a:gd name="connsiteX3" fmla="*/ 86392 w 174402"/>
                  <a:gd name="connsiteY3" fmla="*/ 74200 h 146494"/>
                  <a:gd name="connsiteX4" fmla="*/ 0 w 174402"/>
                  <a:gd name="connsiteY4" fmla="*/ 0 h 146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02" h="146494">
                    <a:moveTo>
                      <a:pt x="0" y="0"/>
                    </a:moveTo>
                    <a:cubicBezTo>
                      <a:pt x="29718" y="23717"/>
                      <a:pt x="58579" y="48292"/>
                      <a:pt x="87916" y="72390"/>
                    </a:cubicBezTo>
                    <a:cubicBezTo>
                      <a:pt x="117253" y="96488"/>
                      <a:pt x="145923" y="121348"/>
                      <a:pt x="174403" y="146495"/>
                    </a:cubicBezTo>
                    <a:cubicBezTo>
                      <a:pt x="144685" y="122873"/>
                      <a:pt x="115729" y="98298"/>
                      <a:pt x="86392" y="74200"/>
                    </a:cubicBezTo>
                    <a:cubicBezTo>
                      <a:pt x="57055" y="50102"/>
                      <a:pt x="28099" y="25241"/>
                      <a:pt x="0" y="0"/>
                    </a:cubicBezTo>
                    <a:close/>
                  </a:path>
                </a:pathLst>
              </a:custGeom>
              <a:solidFill>
                <a:srgbClr val="020100"/>
              </a:solidFill>
              <a:ln w="9525" cap="flat">
                <a:noFill/>
                <a:prstDash val="solid"/>
                <a:miter/>
              </a:ln>
            </p:spPr>
            <p:txBody>
              <a:bodyPr rtlCol="0" anchor="ctr"/>
              <a:lstStyle/>
              <a:p>
                <a:endParaRPr lang="zh-CN" altLang="en-US"/>
              </a:p>
            </p:txBody>
          </p:sp>
          <p:sp>
            <p:nvSpPr>
              <p:cNvPr id="217" name="任意多边形: 形状 216"/>
              <p:cNvSpPr/>
              <p:nvPr/>
            </p:nvSpPr>
            <p:spPr>
              <a:xfrm>
                <a:off x="14727648" y="-3519659"/>
                <a:ext cx="177069" cy="148685"/>
              </a:xfrm>
              <a:custGeom>
                <a:avLst/>
                <a:gdLst>
                  <a:gd name="connsiteX0" fmla="*/ 0 w 177069"/>
                  <a:gd name="connsiteY0" fmla="*/ 0 h 148685"/>
                  <a:gd name="connsiteX1" fmla="*/ 89345 w 177069"/>
                  <a:gd name="connsiteY1" fmla="*/ 73438 h 148685"/>
                  <a:gd name="connsiteX2" fmla="*/ 177070 w 177069"/>
                  <a:gd name="connsiteY2" fmla="*/ 148685 h 148685"/>
                  <a:gd name="connsiteX3" fmla="*/ 87821 w 177069"/>
                  <a:gd name="connsiteY3" fmla="*/ 75248 h 148685"/>
                  <a:gd name="connsiteX4" fmla="*/ 0 w 177069"/>
                  <a:gd name="connsiteY4" fmla="*/ 0 h 14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69" h="148685">
                    <a:moveTo>
                      <a:pt x="0" y="0"/>
                    </a:moveTo>
                    <a:cubicBezTo>
                      <a:pt x="30194" y="24003"/>
                      <a:pt x="59531" y="48958"/>
                      <a:pt x="89345" y="73438"/>
                    </a:cubicBezTo>
                    <a:cubicBezTo>
                      <a:pt x="119158" y="97917"/>
                      <a:pt x="148209" y="123158"/>
                      <a:pt x="177070" y="148685"/>
                    </a:cubicBezTo>
                    <a:cubicBezTo>
                      <a:pt x="146876" y="124682"/>
                      <a:pt x="117538" y="99727"/>
                      <a:pt x="87821" y="75248"/>
                    </a:cubicBezTo>
                    <a:cubicBezTo>
                      <a:pt x="58103" y="50768"/>
                      <a:pt x="28861" y="25527"/>
                      <a:pt x="0" y="0"/>
                    </a:cubicBezTo>
                    <a:close/>
                  </a:path>
                </a:pathLst>
              </a:custGeom>
              <a:solidFill>
                <a:srgbClr val="020100"/>
              </a:solidFill>
              <a:ln w="9525" cap="flat">
                <a:noFill/>
                <a:prstDash val="solid"/>
                <a:miter/>
              </a:ln>
            </p:spPr>
            <p:txBody>
              <a:bodyPr rtlCol="0" anchor="ctr"/>
              <a:lstStyle/>
              <a:p>
                <a:endParaRPr lang="zh-CN" altLang="en-US"/>
              </a:p>
            </p:txBody>
          </p:sp>
          <p:sp>
            <p:nvSpPr>
              <p:cNvPr id="218" name="任意多边形: 形状 217"/>
              <p:cNvSpPr/>
              <p:nvPr/>
            </p:nvSpPr>
            <p:spPr>
              <a:xfrm>
                <a:off x="14639065" y="-3414122"/>
                <a:ext cx="177069" cy="148685"/>
              </a:xfrm>
              <a:custGeom>
                <a:avLst/>
                <a:gdLst>
                  <a:gd name="connsiteX0" fmla="*/ 0 w 177069"/>
                  <a:gd name="connsiteY0" fmla="*/ 0 h 148685"/>
                  <a:gd name="connsiteX1" fmla="*/ 89249 w 177069"/>
                  <a:gd name="connsiteY1" fmla="*/ 73438 h 148685"/>
                  <a:gd name="connsiteX2" fmla="*/ 177070 w 177069"/>
                  <a:gd name="connsiteY2" fmla="*/ 148685 h 148685"/>
                  <a:gd name="connsiteX3" fmla="*/ 87725 w 177069"/>
                  <a:gd name="connsiteY3" fmla="*/ 75248 h 148685"/>
                  <a:gd name="connsiteX4" fmla="*/ 0 w 177069"/>
                  <a:gd name="connsiteY4" fmla="*/ 0 h 14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69" h="148685">
                    <a:moveTo>
                      <a:pt x="0" y="0"/>
                    </a:moveTo>
                    <a:cubicBezTo>
                      <a:pt x="30194" y="24003"/>
                      <a:pt x="59531" y="48958"/>
                      <a:pt x="89249" y="73438"/>
                    </a:cubicBezTo>
                    <a:cubicBezTo>
                      <a:pt x="118967" y="97917"/>
                      <a:pt x="148209" y="123063"/>
                      <a:pt x="177070" y="148685"/>
                    </a:cubicBezTo>
                    <a:cubicBezTo>
                      <a:pt x="146875" y="124682"/>
                      <a:pt x="117538" y="99632"/>
                      <a:pt x="87725" y="75248"/>
                    </a:cubicBezTo>
                    <a:cubicBezTo>
                      <a:pt x="57912" y="50864"/>
                      <a:pt x="28861" y="25527"/>
                      <a:pt x="0" y="0"/>
                    </a:cubicBezTo>
                    <a:close/>
                  </a:path>
                </a:pathLst>
              </a:custGeom>
              <a:solidFill>
                <a:srgbClr val="020100"/>
              </a:solidFill>
              <a:ln w="9525" cap="flat">
                <a:noFill/>
                <a:prstDash val="solid"/>
                <a:miter/>
              </a:ln>
            </p:spPr>
            <p:txBody>
              <a:bodyPr rtlCol="0" anchor="ctr"/>
              <a:lstStyle/>
              <a:p>
                <a:endParaRPr lang="zh-CN" altLang="en-US"/>
              </a:p>
            </p:txBody>
          </p:sp>
          <p:sp>
            <p:nvSpPr>
              <p:cNvPr id="219" name="任意多边形: 形状 218"/>
              <p:cNvSpPr/>
              <p:nvPr/>
            </p:nvSpPr>
            <p:spPr>
              <a:xfrm>
                <a:off x="14550483" y="-3308680"/>
                <a:ext cx="177070" cy="148685"/>
              </a:xfrm>
              <a:custGeom>
                <a:avLst/>
                <a:gdLst>
                  <a:gd name="connsiteX0" fmla="*/ 0 w 177070"/>
                  <a:gd name="connsiteY0" fmla="*/ 0 h 148685"/>
                  <a:gd name="connsiteX1" fmla="*/ 89249 w 177070"/>
                  <a:gd name="connsiteY1" fmla="*/ 73438 h 148685"/>
                  <a:gd name="connsiteX2" fmla="*/ 177070 w 177070"/>
                  <a:gd name="connsiteY2" fmla="*/ 148685 h 148685"/>
                  <a:gd name="connsiteX3" fmla="*/ 87725 w 177070"/>
                  <a:gd name="connsiteY3" fmla="*/ 75247 h 148685"/>
                  <a:gd name="connsiteX4" fmla="*/ 0 w 177070"/>
                  <a:gd name="connsiteY4" fmla="*/ 0 h 14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70" h="148685">
                    <a:moveTo>
                      <a:pt x="0" y="0"/>
                    </a:moveTo>
                    <a:cubicBezTo>
                      <a:pt x="30194" y="24003"/>
                      <a:pt x="59531" y="48958"/>
                      <a:pt x="89249" y="73438"/>
                    </a:cubicBezTo>
                    <a:cubicBezTo>
                      <a:pt x="118967" y="97917"/>
                      <a:pt x="148209" y="123158"/>
                      <a:pt x="177070" y="148685"/>
                    </a:cubicBezTo>
                    <a:cubicBezTo>
                      <a:pt x="146876" y="124682"/>
                      <a:pt x="117539" y="99727"/>
                      <a:pt x="87725" y="75247"/>
                    </a:cubicBezTo>
                    <a:cubicBezTo>
                      <a:pt x="57912" y="50768"/>
                      <a:pt x="28861" y="25622"/>
                      <a:pt x="0" y="0"/>
                    </a:cubicBezTo>
                    <a:close/>
                  </a:path>
                </a:pathLst>
              </a:custGeom>
              <a:solidFill>
                <a:srgbClr val="020100"/>
              </a:solidFill>
              <a:ln w="9525" cap="flat">
                <a:noFill/>
                <a:prstDash val="solid"/>
                <a:miter/>
              </a:ln>
            </p:spPr>
            <p:txBody>
              <a:bodyPr rtlCol="0" anchor="ctr"/>
              <a:lstStyle/>
              <a:p>
                <a:endParaRPr lang="zh-CN" altLang="en-US"/>
              </a:p>
            </p:txBody>
          </p:sp>
          <p:sp>
            <p:nvSpPr>
              <p:cNvPr id="220" name="任意多边形: 形状 219"/>
              <p:cNvSpPr/>
              <p:nvPr/>
            </p:nvSpPr>
            <p:spPr>
              <a:xfrm>
                <a:off x="14461900" y="-3203143"/>
                <a:ext cx="176974" cy="148685"/>
              </a:xfrm>
              <a:custGeom>
                <a:avLst/>
                <a:gdLst>
                  <a:gd name="connsiteX0" fmla="*/ 0 w 176974"/>
                  <a:gd name="connsiteY0" fmla="*/ 0 h 148685"/>
                  <a:gd name="connsiteX1" fmla="*/ 89249 w 176974"/>
                  <a:gd name="connsiteY1" fmla="*/ 73438 h 148685"/>
                  <a:gd name="connsiteX2" fmla="*/ 176975 w 176974"/>
                  <a:gd name="connsiteY2" fmla="*/ 148685 h 148685"/>
                  <a:gd name="connsiteX3" fmla="*/ 87725 w 176974"/>
                  <a:gd name="connsiteY3" fmla="*/ 75247 h 148685"/>
                  <a:gd name="connsiteX4" fmla="*/ 0 w 176974"/>
                  <a:gd name="connsiteY4" fmla="*/ 0 h 14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74" h="148685">
                    <a:moveTo>
                      <a:pt x="0" y="0"/>
                    </a:moveTo>
                    <a:cubicBezTo>
                      <a:pt x="30099" y="24003"/>
                      <a:pt x="59436" y="48958"/>
                      <a:pt x="89249" y="73438"/>
                    </a:cubicBezTo>
                    <a:cubicBezTo>
                      <a:pt x="119063" y="97917"/>
                      <a:pt x="148114" y="123063"/>
                      <a:pt x="176975" y="148685"/>
                    </a:cubicBezTo>
                    <a:cubicBezTo>
                      <a:pt x="146876" y="124682"/>
                      <a:pt x="117538" y="99727"/>
                      <a:pt x="87725" y="75247"/>
                    </a:cubicBezTo>
                    <a:cubicBezTo>
                      <a:pt x="57912" y="50768"/>
                      <a:pt x="28861" y="25527"/>
                      <a:pt x="0" y="0"/>
                    </a:cubicBezTo>
                    <a:close/>
                  </a:path>
                </a:pathLst>
              </a:custGeom>
              <a:solidFill>
                <a:srgbClr val="020100"/>
              </a:solidFill>
              <a:ln w="9525" cap="flat">
                <a:noFill/>
                <a:prstDash val="solid"/>
                <a:miter/>
              </a:ln>
            </p:spPr>
            <p:txBody>
              <a:bodyPr rtlCol="0" anchor="ctr"/>
              <a:lstStyle/>
              <a:p>
                <a:endParaRPr lang="zh-CN" altLang="en-US"/>
              </a:p>
            </p:txBody>
          </p:sp>
          <p:sp>
            <p:nvSpPr>
              <p:cNvPr id="221" name="任意多边形: 形状 220"/>
              <p:cNvSpPr/>
              <p:nvPr/>
            </p:nvSpPr>
            <p:spPr>
              <a:xfrm>
                <a:off x="14921372" y="-3696937"/>
                <a:ext cx="6937" cy="6933"/>
              </a:xfrm>
              <a:custGeom>
                <a:avLst/>
                <a:gdLst>
                  <a:gd name="connsiteX0" fmla="*/ 6110 w 6937"/>
                  <a:gd name="connsiteY0" fmla="*/ 5447 h 6933"/>
                  <a:gd name="connsiteX1" fmla="*/ 1490 w 6937"/>
                  <a:gd name="connsiteY1" fmla="*/ 6374 h 6933"/>
                  <a:gd name="connsiteX2" fmla="*/ 557 w 6937"/>
                  <a:gd name="connsiteY2" fmla="*/ 1751 h 6933"/>
                  <a:gd name="connsiteX3" fmla="*/ 1062 w 6937"/>
                  <a:gd name="connsiteY3" fmla="*/ 1161 h 6933"/>
                  <a:gd name="connsiteX4" fmla="*/ 5901 w 6937"/>
                  <a:gd name="connsiteY4" fmla="*/ 857 h 6933"/>
                  <a:gd name="connsiteX5" fmla="*/ 6205 w 6937"/>
                  <a:gd name="connsiteY5" fmla="*/ 1161 h 6933"/>
                  <a:gd name="connsiteX6" fmla="*/ 6110 w 6937"/>
                  <a:gd name="connsiteY6" fmla="*/ 5447 h 6933"/>
                  <a:gd name="connsiteX7" fmla="*/ 6110 w 6937"/>
                  <a:gd name="connsiteY7" fmla="*/ 5447 h 6933"/>
                  <a:gd name="connsiteX8" fmla="*/ 5758 w 6937"/>
                  <a:gd name="connsiteY8" fmla="*/ 2233 h 6933"/>
                  <a:gd name="connsiteX9" fmla="*/ 5443 w 6937"/>
                  <a:gd name="connsiteY9" fmla="*/ 2018 h 6933"/>
                  <a:gd name="connsiteX10" fmla="*/ 2872 w 6937"/>
                  <a:gd name="connsiteY10" fmla="*/ 2685 h 6933"/>
                  <a:gd name="connsiteX11" fmla="*/ 2872 w 6937"/>
                  <a:gd name="connsiteY11" fmla="*/ 5352 h 6933"/>
                  <a:gd name="connsiteX12" fmla="*/ 5958 w 6937"/>
                  <a:gd name="connsiteY12" fmla="*/ 5588 h 6933"/>
                  <a:gd name="connsiteX13" fmla="*/ 6110 w 6937"/>
                  <a:gd name="connsiteY13" fmla="*/ 5447 h 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7" h="6933">
                    <a:moveTo>
                      <a:pt x="6110" y="5447"/>
                    </a:moveTo>
                    <a:cubicBezTo>
                      <a:pt x="5091" y="6980"/>
                      <a:pt x="3024" y="7394"/>
                      <a:pt x="1490" y="6374"/>
                    </a:cubicBezTo>
                    <a:cubicBezTo>
                      <a:pt x="-43" y="5353"/>
                      <a:pt x="-462" y="3283"/>
                      <a:pt x="557" y="1751"/>
                    </a:cubicBezTo>
                    <a:cubicBezTo>
                      <a:pt x="700" y="1535"/>
                      <a:pt x="871" y="1337"/>
                      <a:pt x="1062" y="1161"/>
                    </a:cubicBezTo>
                    <a:cubicBezTo>
                      <a:pt x="2319" y="-259"/>
                      <a:pt x="4481" y="-395"/>
                      <a:pt x="5901" y="857"/>
                    </a:cubicBezTo>
                    <a:cubicBezTo>
                      <a:pt x="6005" y="952"/>
                      <a:pt x="6110" y="1053"/>
                      <a:pt x="6205" y="1161"/>
                    </a:cubicBezTo>
                    <a:cubicBezTo>
                      <a:pt x="7215" y="2423"/>
                      <a:pt x="7177" y="4231"/>
                      <a:pt x="6110" y="5447"/>
                    </a:cubicBezTo>
                    <a:close/>
                    <a:moveTo>
                      <a:pt x="6110" y="5447"/>
                    </a:moveTo>
                    <a:cubicBezTo>
                      <a:pt x="6901" y="4463"/>
                      <a:pt x="6748" y="3025"/>
                      <a:pt x="5758" y="2233"/>
                    </a:cubicBezTo>
                    <a:cubicBezTo>
                      <a:pt x="5662" y="2152"/>
                      <a:pt x="5558" y="2081"/>
                      <a:pt x="5443" y="2018"/>
                    </a:cubicBezTo>
                    <a:cubicBezTo>
                      <a:pt x="4538" y="1636"/>
                      <a:pt x="3481" y="1909"/>
                      <a:pt x="2872" y="2685"/>
                    </a:cubicBezTo>
                    <a:cubicBezTo>
                      <a:pt x="2233" y="3459"/>
                      <a:pt x="2233" y="4578"/>
                      <a:pt x="2872" y="5352"/>
                    </a:cubicBezTo>
                    <a:cubicBezTo>
                      <a:pt x="3662" y="6270"/>
                      <a:pt x="5043" y="6376"/>
                      <a:pt x="5958" y="5588"/>
                    </a:cubicBezTo>
                    <a:cubicBezTo>
                      <a:pt x="6015" y="5543"/>
                      <a:pt x="6062" y="5497"/>
                      <a:pt x="6110" y="5447"/>
                    </a:cubicBezTo>
                    <a:close/>
                  </a:path>
                </a:pathLst>
              </a:custGeom>
              <a:solidFill>
                <a:srgbClr val="020100"/>
              </a:solidFill>
              <a:ln w="9525" cap="flat">
                <a:noFill/>
                <a:prstDash val="solid"/>
                <a:miter/>
              </a:ln>
            </p:spPr>
            <p:txBody>
              <a:bodyPr rtlCol="0" anchor="ctr"/>
              <a:lstStyle/>
              <a:p>
                <a:endParaRPr lang="zh-CN" altLang="en-US"/>
              </a:p>
            </p:txBody>
          </p:sp>
          <p:sp>
            <p:nvSpPr>
              <p:cNvPr id="222" name="任意多边形: 形状 221"/>
              <p:cNvSpPr/>
              <p:nvPr/>
            </p:nvSpPr>
            <p:spPr>
              <a:xfrm>
                <a:off x="14944827" y="-3677743"/>
                <a:ext cx="6865" cy="6977"/>
              </a:xfrm>
              <a:custGeom>
                <a:avLst/>
                <a:gdLst>
                  <a:gd name="connsiteX0" fmla="*/ 5896 w 6865"/>
                  <a:gd name="connsiteY0" fmla="*/ 5684 h 6977"/>
                  <a:gd name="connsiteX1" fmla="*/ 1610 w 6865"/>
                  <a:gd name="connsiteY1" fmla="*/ 6541 h 6977"/>
                  <a:gd name="connsiteX2" fmla="*/ 524 w 6865"/>
                  <a:gd name="connsiteY2" fmla="*/ 1817 h 6977"/>
                  <a:gd name="connsiteX3" fmla="*/ 753 w 6865"/>
                  <a:gd name="connsiteY3" fmla="*/ 1493 h 6977"/>
                  <a:gd name="connsiteX4" fmla="*/ 5373 w 6865"/>
                  <a:gd name="connsiteY4" fmla="*/ 550 h 6977"/>
                  <a:gd name="connsiteX5" fmla="*/ 6316 w 6865"/>
                  <a:gd name="connsiteY5" fmla="*/ 5169 h 6977"/>
                  <a:gd name="connsiteX6" fmla="*/ 5896 w 6865"/>
                  <a:gd name="connsiteY6" fmla="*/ 5684 h 6977"/>
                  <a:gd name="connsiteX7" fmla="*/ 5896 w 6865"/>
                  <a:gd name="connsiteY7" fmla="*/ 5684 h 6977"/>
                  <a:gd name="connsiteX8" fmla="*/ 5544 w 6865"/>
                  <a:gd name="connsiteY8" fmla="*/ 2607 h 6977"/>
                  <a:gd name="connsiteX9" fmla="*/ 5134 w 6865"/>
                  <a:gd name="connsiteY9" fmla="*/ 2350 h 6977"/>
                  <a:gd name="connsiteX10" fmla="*/ 2229 w 6865"/>
                  <a:gd name="connsiteY10" fmla="*/ 3769 h 6977"/>
                  <a:gd name="connsiteX11" fmla="*/ 2372 w 6865"/>
                  <a:gd name="connsiteY11" fmla="*/ 5589 h 6977"/>
                  <a:gd name="connsiteX12" fmla="*/ 5582 w 6865"/>
                  <a:gd name="connsiteY12" fmla="*/ 5979 h 6977"/>
                  <a:gd name="connsiteX13" fmla="*/ 5896 w 6865"/>
                  <a:gd name="connsiteY13" fmla="*/ 5684 h 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5" h="6977">
                    <a:moveTo>
                      <a:pt x="5896" y="5684"/>
                    </a:moveTo>
                    <a:cubicBezTo>
                      <a:pt x="4877" y="6998"/>
                      <a:pt x="3048" y="7360"/>
                      <a:pt x="1610" y="6541"/>
                    </a:cubicBezTo>
                    <a:cubicBezTo>
                      <a:pt x="10" y="5531"/>
                      <a:pt x="-485" y="3417"/>
                      <a:pt x="524" y="1817"/>
                    </a:cubicBezTo>
                    <a:cubicBezTo>
                      <a:pt x="591" y="1702"/>
                      <a:pt x="667" y="1598"/>
                      <a:pt x="753" y="1493"/>
                    </a:cubicBezTo>
                    <a:cubicBezTo>
                      <a:pt x="1772" y="-41"/>
                      <a:pt x="3839" y="-460"/>
                      <a:pt x="5373" y="550"/>
                    </a:cubicBezTo>
                    <a:cubicBezTo>
                      <a:pt x="6906" y="1569"/>
                      <a:pt x="7325" y="3636"/>
                      <a:pt x="6316" y="5169"/>
                    </a:cubicBezTo>
                    <a:cubicBezTo>
                      <a:pt x="6192" y="5360"/>
                      <a:pt x="6049" y="5531"/>
                      <a:pt x="5896" y="5684"/>
                    </a:cubicBezTo>
                    <a:close/>
                    <a:moveTo>
                      <a:pt x="5896" y="5684"/>
                    </a:moveTo>
                    <a:cubicBezTo>
                      <a:pt x="6649" y="4731"/>
                      <a:pt x="6487" y="3360"/>
                      <a:pt x="5544" y="2607"/>
                    </a:cubicBezTo>
                    <a:cubicBezTo>
                      <a:pt x="5420" y="2502"/>
                      <a:pt x="5277" y="2417"/>
                      <a:pt x="5134" y="2350"/>
                    </a:cubicBezTo>
                    <a:cubicBezTo>
                      <a:pt x="3944" y="1941"/>
                      <a:pt x="2639" y="2569"/>
                      <a:pt x="2229" y="3769"/>
                    </a:cubicBezTo>
                    <a:cubicBezTo>
                      <a:pt x="2020" y="4369"/>
                      <a:pt x="2077" y="5027"/>
                      <a:pt x="2372" y="5589"/>
                    </a:cubicBezTo>
                    <a:cubicBezTo>
                      <a:pt x="3153" y="6579"/>
                      <a:pt x="4582" y="6760"/>
                      <a:pt x="5582" y="5979"/>
                    </a:cubicBezTo>
                    <a:cubicBezTo>
                      <a:pt x="5696" y="5893"/>
                      <a:pt x="5801" y="5789"/>
                      <a:pt x="5896" y="5684"/>
                    </a:cubicBezTo>
                    <a:close/>
                  </a:path>
                </a:pathLst>
              </a:custGeom>
              <a:solidFill>
                <a:srgbClr val="020100"/>
              </a:solidFill>
              <a:ln w="9525" cap="flat">
                <a:noFill/>
                <a:prstDash val="solid"/>
                <a:miter/>
              </a:ln>
            </p:spPr>
            <p:txBody>
              <a:bodyPr rtlCol="0" anchor="ctr"/>
              <a:lstStyle/>
              <a:p>
                <a:endParaRPr lang="zh-CN" altLang="en-US"/>
              </a:p>
            </p:txBody>
          </p:sp>
          <p:sp>
            <p:nvSpPr>
              <p:cNvPr id="223" name="任意多边形: 形状 222"/>
              <p:cNvSpPr/>
              <p:nvPr/>
            </p:nvSpPr>
            <p:spPr>
              <a:xfrm>
                <a:off x="14968194" y="-3657881"/>
                <a:ext cx="6534" cy="6567"/>
              </a:xfrm>
              <a:custGeom>
                <a:avLst/>
                <a:gdLst>
                  <a:gd name="connsiteX0" fmla="*/ 5675 w 6534"/>
                  <a:gd name="connsiteY0" fmla="*/ 5348 h 6567"/>
                  <a:gd name="connsiteX1" fmla="*/ 1484 w 6534"/>
                  <a:gd name="connsiteY1" fmla="*/ 6110 h 6567"/>
                  <a:gd name="connsiteX2" fmla="*/ 560 w 6534"/>
                  <a:gd name="connsiteY2" fmla="*/ 1490 h 6567"/>
                  <a:gd name="connsiteX3" fmla="*/ 5180 w 6534"/>
                  <a:gd name="connsiteY3" fmla="*/ 557 h 6567"/>
                  <a:gd name="connsiteX4" fmla="*/ 5770 w 6534"/>
                  <a:gd name="connsiteY4" fmla="*/ 1062 h 6567"/>
                  <a:gd name="connsiteX5" fmla="*/ 5675 w 6534"/>
                  <a:gd name="connsiteY5" fmla="*/ 5348 h 6567"/>
                  <a:gd name="connsiteX6" fmla="*/ 5675 w 6534"/>
                  <a:gd name="connsiteY6" fmla="*/ 5348 h 6567"/>
                  <a:gd name="connsiteX7" fmla="*/ 5323 w 6534"/>
                  <a:gd name="connsiteY7" fmla="*/ 2138 h 6567"/>
                  <a:gd name="connsiteX8" fmla="*/ 5008 w 6534"/>
                  <a:gd name="connsiteY8" fmla="*/ 1919 h 6567"/>
                  <a:gd name="connsiteX9" fmla="*/ 2436 w 6534"/>
                  <a:gd name="connsiteY9" fmla="*/ 2586 h 6567"/>
                  <a:gd name="connsiteX10" fmla="*/ 2436 w 6534"/>
                  <a:gd name="connsiteY10" fmla="*/ 5253 h 6567"/>
                  <a:gd name="connsiteX11" fmla="*/ 5523 w 6534"/>
                  <a:gd name="connsiteY11" fmla="*/ 5491 h 6567"/>
                  <a:gd name="connsiteX12" fmla="*/ 5675 w 6534"/>
                  <a:gd name="connsiteY12" fmla="*/ 5348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34" h="6567">
                    <a:moveTo>
                      <a:pt x="5675" y="5348"/>
                    </a:moveTo>
                    <a:cubicBezTo>
                      <a:pt x="4665" y="6615"/>
                      <a:pt x="2874" y="6939"/>
                      <a:pt x="1484" y="6110"/>
                    </a:cubicBezTo>
                    <a:cubicBezTo>
                      <a:pt x="-50" y="5091"/>
                      <a:pt x="-459" y="3024"/>
                      <a:pt x="560" y="1490"/>
                    </a:cubicBezTo>
                    <a:cubicBezTo>
                      <a:pt x="1579" y="-43"/>
                      <a:pt x="3646" y="-462"/>
                      <a:pt x="5180" y="557"/>
                    </a:cubicBezTo>
                    <a:cubicBezTo>
                      <a:pt x="5399" y="700"/>
                      <a:pt x="5589" y="871"/>
                      <a:pt x="5770" y="1062"/>
                    </a:cubicBezTo>
                    <a:cubicBezTo>
                      <a:pt x="6827" y="2310"/>
                      <a:pt x="6780" y="4148"/>
                      <a:pt x="5675" y="5348"/>
                    </a:cubicBezTo>
                    <a:close/>
                    <a:moveTo>
                      <a:pt x="5675" y="5348"/>
                    </a:moveTo>
                    <a:cubicBezTo>
                      <a:pt x="6465" y="4367"/>
                      <a:pt x="6313" y="2929"/>
                      <a:pt x="5323" y="2138"/>
                    </a:cubicBezTo>
                    <a:cubicBezTo>
                      <a:pt x="5227" y="2052"/>
                      <a:pt x="5123" y="1986"/>
                      <a:pt x="5008" y="1919"/>
                    </a:cubicBezTo>
                    <a:cubicBezTo>
                      <a:pt x="4103" y="1538"/>
                      <a:pt x="3046" y="1814"/>
                      <a:pt x="2436" y="2586"/>
                    </a:cubicBezTo>
                    <a:cubicBezTo>
                      <a:pt x="1798" y="3357"/>
                      <a:pt x="1798" y="4481"/>
                      <a:pt x="2436" y="5253"/>
                    </a:cubicBezTo>
                    <a:cubicBezTo>
                      <a:pt x="3227" y="6167"/>
                      <a:pt x="4608" y="6272"/>
                      <a:pt x="5523" y="5491"/>
                    </a:cubicBezTo>
                    <a:cubicBezTo>
                      <a:pt x="5580" y="5443"/>
                      <a:pt x="5627" y="5396"/>
                      <a:pt x="5675" y="5348"/>
                    </a:cubicBezTo>
                    <a:close/>
                  </a:path>
                </a:pathLst>
              </a:custGeom>
              <a:solidFill>
                <a:srgbClr val="020100"/>
              </a:solidFill>
              <a:ln w="9525" cap="flat">
                <a:noFill/>
                <a:prstDash val="solid"/>
                <a:miter/>
              </a:ln>
            </p:spPr>
            <p:txBody>
              <a:bodyPr rtlCol="0" anchor="ctr"/>
              <a:lstStyle/>
              <a:p>
                <a:endParaRPr lang="zh-CN" altLang="en-US"/>
              </a:p>
            </p:txBody>
          </p:sp>
          <p:sp>
            <p:nvSpPr>
              <p:cNvPr id="224" name="任意多边形: 形状 223"/>
              <p:cNvSpPr/>
              <p:nvPr/>
            </p:nvSpPr>
            <p:spPr>
              <a:xfrm>
                <a:off x="14991214" y="-3638452"/>
                <a:ext cx="6639" cy="6643"/>
              </a:xfrm>
              <a:custGeom>
                <a:avLst/>
                <a:gdLst>
                  <a:gd name="connsiteX0" fmla="*/ 5896 w 6639"/>
                  <a:gd name="connsiteY0" fmla="*/ 5350 h 6643"/>
                  <a:gd name="connsiteX1" fmla="*/ 1610 w 6639"/>
                  <a:gd name="connsiteY1" fmla="*/ 6208 h 6643"/>
                  <a:gd name="connsiteX2" fmla="*/ 524 w 6639"/>
                  <a:gd name="connsiteY2" fmla="*/ 1483 h 6643"/>
                  <a:gd name="connsiteX3" fmla="*/ 753 w 6639"/>
                  <a:gd name="connsiteY3" fmla="*/ 1159 h 6643"/>
                  <a:gd name="connsiteX4" fmla="*/ 5591 w 6639"/>
                  <a:gd name="connsiteY4" fmla="*/ 854 h 6643"/>
                  <a:gd name="connsiteX5" fmla="*/ 5896 w 6639"/>
                  <a:gd name="connsiteY5" fmla="*/ 1159 h 6643"/>
                  <a:gd name="connsiteX6" fmla="*/ 5896 w 6639"/>
                  <a:gd name="connsiteY6" fmla="*/ 5350 h 6643"/>
                  <a:gd name="connsiteX7" fmla="*/ 5896 w 6639"/>
                  <a:gd name="connsiteY7" fmla="*/ 5350 h 6643"/>
                  <a:gd name="connsiteX8" fmla="*/ 5544 w 6639"/>
                  <a:gd name="connsiteY8" fmla="*/ 2274 h 6643"/>
                  <a:gd name="connsiteX9" fmla="*/ 5135 w 6639"/>
                  <a:gd name="connsiteY9" fmla="*/ 2017 h 6643"/>
                  <a:gd name="connsiteX10" fmla="*/ 2563 w 6639"/>
                  <a:gd name="connsiteY10" fmla="*/ 2683 h 6643"/>
                  <a:gd name="connsiteX11" fmla="*/ 2563 w 6639"/>
                  <a:gd name="connsiteY11" fmla="*/ 5255 h 6643"/>
                  <a:gd name="connsiteX12" fmla="*/ 5792 w 6639"/>
                  <a:gd name="connsiteY12" fmla="*/ 5455 h 6643"/>
                  <a:gd name="connsiteX13" fmla="*/ 5896 w 6639"/>
                  <a:gd name="connsiteY13" fmla="*/ 5350 h 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39" h="6643">
                    <a:moveTo>
                      <a:pt x="5896" y="5350"/>
                    </a:moveTo>
                    <a:cubicBezTo>
                      <a:pt x="4877" y="6665"/>
                      <a:pt x="3048" y="7027"/>
                      <a:pt x="1610" y="6208"/>
                    </a:cubicBezTo>
                    <a:cubicBezTo>
                      <a:pt x="10" y="5198"/>
                      <a:pt x="-485" y="3083"/>
                      <a:pt x="524" y="1483"/>
                    </a:cubicBezTo>
                    <a:cubicBezTo>
                      <a:pt x="591" y="1369"/>
                      <a:pt x="667" y="1264"/>
                      <a:pt x="753" y="1159"/>
                    </a:cubicBezTo>
                    <a:cubicBezTo>
                      <a:pt x="2001" y="-260"/>
                      <a:pt x="4172" y="-393"/>
                      <a:pt x="5591" y="854"/>
                    </a:cubicBezTo>
                    <a:cubicBezTo>
                      <a:pt x="5696" y="950"/>
                      <a:pt x="5801" y="1054"/>
                      <a:pt x="5896" y="1159"/>
                    </a:cubicBezTo>
                    <a:cubicBezTo>
                      <a:pt x="6887" y="2378"/>
                      <a:pt x="6887" y="4131"/>
                      <a:pt x="5896" y="5350"/>
                    </a:cubicBezTo>
                    <a:close/>
                    <a:moveTo>
                      <a:pt x="5896" y="5350"/>
                    </a:moveTo>
                    <a:cubicBezTo>
                      <a:pt x="6649" y="4398"/>
                      <a:pt x="6487" y="3026"/>
                      <a:pt x="5544" y="2274"/>
                    </a:cubicBezTo>
                    <a:cubicBezTo>
                      <a:pt x="5420" y="2169"/>
                      <a:pt x="5277" y="2083"/>
                      <a:pt x="5135" y="2017"/>
                    </a:cubicBezTo>
                    <a:cubicBezTo>
                      <a:pt x="4230" y="1597"/>
                      <a:pt x="3153" y="1874"/>
                      <a:pt x="2563" y="2683"/>
                    </a:cubicBezTo>
                    <a:cubicBezTo>
                      <a:pt x="2010" y="3455"/>
                      <a:pt x="2010" y="4484"/>
                      <a:pt x="2563" y="5255"/>
                    </a:cubicBezTo>
                    <a:cubicBezTo>
                      <a:pt x="3401" y="6198"/>
                      <a:pt x="4849" y="6284"/>
                      <a:pt x="5792" y="5455"/>
                    </a:cubicBezTo>
                    <a:cubicBezTo>
                      <a:pt x="5830" y="5417"/>
                      <a:pt x="5858" y="5388"/>
                      <a:pt x="5896" y="5350"/>
                    </a:cubicBezTo>
                    <a:close/>
                  </a:path>
                </a:pathLst>
              </a:custGeom>
              <a:solidFill>
                <a:srgbClr val="020100"/>
              </a:solidFill>
              <a:ln w="9525" cap="flat">
                <a:noFill/>
                <a:prstDash val="solid"/>
                <a:miter/>
              </a:ln>
            </p:spPr>
            <p:txBody>
              <a:bodyPr rtlCol="0" anchor="ctr"/>
              <a:lstStyle/>
              <a:p>
                <a:endParaRPr lang="zh-CN" altLang="en-US"/>
              </a:p>
            </p:txBody>
          </p:sp>
          <p:sp>
            <p:nvSpPr>
              <p:cNvPr id="225" name="任意多边形: 形状 224"/>
              <p:cNvSpPr/>
              <p:nvPr/>
            </p:nvSpPr>
            <p:spPr>
              <a:xfrm>
                <a:off x="15014455" y="-3619021"/>
                <a:ext cx="6660" cy="6664"/>
              </a:xfrm>
              <a:custGeom>
                <a:avLst/>
                <a:gdLst>
                  <a:gd name="connsiteX0" fmla="*/ 5801 w 6660"/>
                  <a:gd name="connsiteY0" fmla="*/ 5446 h 6664"/>
                  <a:gd name="connsiteX1" fmla="*/ 1610 w 6660"/>
                  <a:gd name="connsiteY1" fmla="*/ 6208 h 6664"/>
                  <a:gd name="connsiteX2" fmla="*/ 524 w 6660"/>
                  <a:gd name="connsiteY2" fmla="*/ 1483 h 6664"/>
                  <a:gd name="connsiteX3" fmla="*/ 753 w 6660"/>
                  <a:gd name="connsiteY3" fmla="*/ 1159 h 6664"/>
                  <a:gd name="connsiteX4" fmla="*/ 5591 w 6660"/>
                  <a:gd name="connsiteY4" fmla="*/ 854 h 6664"/>
                  <a:gd name="connsiteX5" fmla="*/ 5896 w 6660"/>
                  <a:gd name="connsiteY5" fmla="*/ 1159 h 6664"/>
                  <a:gd name="connsiteX6" fmla="*/ 5801 w 6660"/>
                  <a:gd name="connsiteY6" fmla="*/ 5446 h 6664"/>
                  <a:gd name="connsiteX7" fmla="*/ 5801 w 6660"/>
                  <a:gd name="connsiteY7" fmla="*/ 5446 h 6664"/>
                  <a:gd name="connsiteX8" fmla="*/ 5449 w 6660"/>
                  <a:gd name="connsiteY8" fmla="*/ 2236 h 6664"/>
                  <a:gd name="connsiteX9" fmla="*/ 5134 w 6660"/>
                  <a:gd name="connsiteY9" fmla="*/ 2017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6"/>
                    </a:moveTo>
                    <a:cubicBezTo>
                      <a:pt x="4792" y="6712"/>
                      <a:pt x="3001" y="7036"/>
                      <a:pt x="1610" y="6208"/>
                    </a:cubicBezTo>
                    <a:cubicBezTo>
                      <a:pt x="10" y="5198"/>
                      <a:pt x="-485" y="3083"/>
                      <a:pt x="524" y="1483"/>
                    </a:cubicBezTo>
                    <a:cubicBezTo>
                      <a:pt x="591" y="1369"/>
                      <a:pt x="667" y="1264"/>
                      <a:pt x="753" y="1159"/>
                    </a:cubicBezTo>
                    <a:cubicBezTo>
                      <a:pt x="2001" y="-260"/>
                      <a:pt x="4172" y="-393"/>
                      <a:pt x="5591" y="854"/>
                    </a:cubicBezTo>
                    <a:cubicBezTo>
                      <a:pt x="5696" y="950"/>
                      <a:pt x="5801" y="1054"/>
                      <a:pt x="5896" y="1159"/>
                    </a:cubicBezTo>
                    <a:cubicBezTo>
                      <a:pt x="6954" y="2407"/>
                      <a:pt x="6906" y="4245"/>
                      <a:pt x="5801" y="5446"/>
                    </a:cubicBezTo>
                    <a:close/>
                    <a:moveTo>
                      <a:pt x="5801" y="5446"/>
                    </a:moveTo>
                    <a:cubicBezTo>
                      <a:pt x="6592" y="4464"/>
                      <a:pt x="6439" y="3026"/>
                      <a:pt x="5449" y="2236"/>
                    </a:cubicBezTo>
                    <a:cubicBezTo>
                      <a:pt x="5353" y="2150"/>
                      <a:pt x="5249" y="2083"/>
                      <a:pt x="5134" y="2017"/>
                    </a:cubicBezTo>
                    <a:cubicBezTo>
                      <a:pt x="4220" y="1635"/>
                      <a:pt x="3172" y="1912"/>
                      <a:pt x="2563" y="2683"/>
                    </a:cubicBezTo>
                    <a:cubicBezTo>
                      <a:pt x="1925" y="3455"/>
                      <a:pt x="1925" y="4579"/>
                      <a:pt x="2563" y="5350"/>
                    </a:cubicBezTo>
                    <a:cubicBezTo>
                      <a:pt x="3353" y="6265"/>
                      <a:pt x="4734" y="6369"/>
                      <a:pt x="5649" y="5588"/>
                    </a:cubicBezTo>
                    <a:cubicBezTo>
                      <a:pt x="5706" y="5541"/>
                      <a:pt x="5753" y="5493"/>
                      <a:pt x="5801" y="5446"/>
                    </a:cubicBezTo>
                    <a:close/>
                  </a:path>
                </a:pathLst>
              </a:custGeom>
              <a:solidFill>
                <a:srgbClr val="020100"/>
              </a:solidFill>
              <a:ln w="9525" cap="flat">
                <a:noFill/>
                <a:prstDash val="solid"/>
                <a:miter/>
              </a:ln>
            </p:spPr>
            <p:txBody>
              <a:bodyPr rtlCol="0" anchor="ctr"/>
              <a:lstStyle/>
              <a:p>
                <a:endParaRPr lang="zh-CN" altLang="en-US"/>
              </a:p>
            </p:txBody>
          </p:sp>
          <p:sp>
            <p:nvSpPr>
              <p:cNvPr id="226" name="任意多边形: 形状 225"/>
              <p:cNvSpPr/>
              <p:nvPr/>
            </p:nvSpPr>
            <p:spPr>
              <a:xfrm>
                <a:off x="15037813" y="-3599399"/>
                <a:ext cx="6476" cy="6569"/>
              </a:xfrm>
              <a:custGeom>
                <a:avLst/>
                <a:gdLst>
                  <a:gd name="connsiteX0" fmla="*/ 5684 w 6476"/>
                  <a:gd name="connsiteY0" fmla="*/ 5350 h 6569"/>
                  <a:gd name="connsiteX1" fmla="*/ 1493 w 6476"/>
                  <a:gd name="connsiteY1" fmla="*/ 6112 h 6569"/>
                  <a:gd name="connsiteX2" fmla="*/ 550 w 6476"/>
                  <a:gd name="connsiteY2" fmla="*/ 1493 h 6569"/>
                  <a:gd name="connsiteX3" fmla="*/ 5170 w 6476"/>
                  <a:gd name="connsiteY3" fmla="*/ 550 h 6569"/>
                  <a:gd name="connsiteX4" fmla="*/ 5684 w 6476"/>
                  <a:gd name="connsiteY4" fmla="*/ 969 h 6569"/>
                  <a:gd name="connsiteX5" fmla="*/ 5684 w 6476"/>
                  <a:gd name="connsiteY5" fmla="*/ 5350 h 6569"/>
                  <a:gd name="connsiteX6" fmla="*/ 5684 w 6476"/>
                  <a:gd name="connsiteY6" fmla="*/ 5350 h 6569"/>
                  <a:gd name="connsiteX7" fmla="*/ 5455 w 6476"/>
                  <a:gd name="connsiteY7" fmla="*/ 2264 h 6569"/>
                  <a:gd name="connsiteX8" fmla="*/ 4922 w 6476"/>
                  <a:gd name="connsiteY8" fmla="*/ 1921 h 6569"/>
                  <a:gd name="connsiteX9" fmla="*/ 2445 w 6476"/>
                  <a:gd name="connsiteY9" fmla="*/ 2588 h 6569"/>
                  <a:gd name="connsiteX10" fmla="*/ 2445 w 6476"/>
                  <a:gd name="connsiteY10" fmla="*/ 5160 h 6569"/>
                  <a:gd name="connsiteX11" fmla="*/ 5522 w 6476"/>
                  <a:gd name="connsiteY11" fmla="*/ 5493 h 6569"/>
                  <a:gd name="connsiteX12" fmla="*/ 5684 w 6476"/>
                  <a:gd name="connsiteY12" fmla="*/ 5350 h 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6" h="6569">
                    <a:moveTo>
                      <a:pt x="5684" y="5350"/>
                    </a:moveTo>
                    <a:cubicBezTo>
                      <a:pt x="4674" y="6617"/>
                      <a:pt x="2883" y="6941"/>
                      <a:pt x="1493" y="6112"/>
                    </a:cubicBezTo>
                    <a:cubicBezTo>
                      <a:pt x="-41" y="5093"/>
                      <a:pt x="-460" y="3026"/>
                      <a:pt x="550" y="1493"/>
                    </a:cubicBezTo>
                    <a:cubicBezTo>
                      <a:pt x="1569" y="-41"/>
                      <a:pt x="3636" y="-460"/>
                      <a:pt x="5170" y="550"/>
                    </a:cubicBezTo>
                    <a:cubicBezTo>
                      <a:pt x="5360" y="674"/>
                      <a:pt x="5531" y="817"/>
                      <a:pt x="5684" y="969"/>
                    </a:cubicBezTo>
                    <a:cubicBezTo>
                      <a:pt x="6741" y="2236"/>
                      <a:pt x="6741" y="4084"/>
                      <a:pt x="5684" y="5350"/>
                    </a:cubicBezTo>
                    <a:close/>
                    <a:moveTo>
                      <a:pt x="5684" y="5350"/>
                    </a:moveTo>
                    <a:cubicBezTo>
                      <a:pt x="6474" y="4436"/>
                      <a:pt x="6369" y="3055"/>
                      <a:pt x="5455" y="2264"/>
                    </a:cubicBezTo>
                    <a:cubicBezTo>
                      <a:pt x="5293" y="2121"/>
                      <a:pt x="5112" y="2007"/>
                      <a:pt x="4922" y="1921"/>
                    </a:cubicBezTo>
                    <a:cubicBezTo>
                      <a:pt x="4045" y="1474"/>
                      <a:pt x="2979" y="1759"/>
                      <a:pt x="2445" y="2588"/>
                    </a:cubicBezTo>
                    <a:cubicBezTo>
                      <a:pt x="1817" y="3331"/>
                      <a:pt x="1817" y="4417"/>
                      <a:pt x="2445" y="5160"/>
                    </a:cubicBezTo>
                    <a:cubicBezTo>
                      <a:pt x="3207" y="6103"/>
                      <a:pt x="4588" y="6246"/>
                      <a:pt x="5522" y="5493"/>
                    </a:cubicBezTo>
                    <a:cubicBezTo>
                      <a:pt x="5579" y="5446"/>
                      <a:pt x="5636" y="5398"/>
                      <a:pt x="5684" y="5350"/>
                    </a:cubicBezTo>
                    <a:close/>
                  </a:path>
                </a:pathLst>
              </a:custGeom>
              <a:solidFill>
                <a:srgbClr val="020100"/>
              </a:solidFill>
              <a:ln w="9525" cap="flat">
                <a:noFill/>
                <a:prstDash val="solid"/>
                <a:miter/>
              </a:ln>
            </p:spPr>
            <p:txBody>
              <a:bodyPr rtlCol="0" anchor="ctr"/>
              <a:lstStyle/>
              <a:p>
                <a:endParaRPr lang="zh-CN" altLang="en-US"/>
              </a:p>
            </p:txBody>
          </p:sp>
          <p:sp>
            <p:nvSpPr>
              <p:cNvPr id="227" name="任意多边形: 形状 226"/>
              <p:cNvSpPr/>
              <p:nvPr/>
            </p:nvSpPr>
            <p:spPr>
              <a:xfrm>
                <a:off x="14838083" y="-3597206"/>
                <a:ext cx="6566" cy="6598"/>
              </a:xfrm>
              <a:custGeom>
                <a:avLst/>
                <a:gdLst>
                  <a:gd name="connsiteX0" fmla="*/ 5675 w 6566"/>
                  <a:gd name="connsiteY0" fmla="*/ 5348 h 6598"/>
                  <a:gd name="connsiteX1" fmla="*/ 1484 w 6566"/>
                  <a:gd name="connsiteY1" fmla="*/ 6110 h 6598"/>
                  <a:gd name="connsiteX2" fmla="*/ 560 w 6566"/>
                  <a:gd name="connsiteY2" fmla="*/ 1490 h 6598"/>
                  <a:gd name="connsiteX3" fmla="*/ 5179 w 6566"/>
                  <a:gd name="connsiteY3" fmla="*/ 557 h 6598"/>
                  <a:gd name="connsiteX4" fmla="*/ 5770 w 6566"/>
                  <a:gd name="connsiteY4" fmla="*/ 1062 h 6598"/>
                  <a:gd name="connsiteX5" fmla="*/ 5675 w 6566"/>
                  <a:gd name="connsiteY5" fmla="*/ 5348 h 6598"/>
                  <a:gd name="connsiteX6" fmla="*/ 5675 w 6566"/>
                  <a:gd name="connsiteY6" fmla="*/ 5348 h 6598"/>
                  <a:gd name="connsiteX7" fmla="*/ 5379 w 6566"/>
                  <a:gd name="connsiteY7" fmla="*/ 2262 h 6598"/>
                  <a:gd name="connsiteX8" fmla="*/ 5008 w 6566"/>
                  <a:gd name="connsiteY8" fmla="*/ 2014 h 6598"/>
                  <a:gd name="connsiteX9" fmla="*/ 2436 w 6566"/>
                  <a:gd name="connsiteY9" fmla="*/ 2586 h 6598"/>
                  <a:gd name="connsiteX10" fmla="*/ 2436 w 6566"/>
                  <a:gd name="connsiteY10" fmla="*/ 5253 h 6598"/>
                  <a:gd name="connsiteX11" fmla="*/ 5522 w 6566"/>
                  <a:gd name="connsiteY11" fmla="*/ 5491 h 6598"/>
                  <a:gd name="connsiteX12" fmla="*/ 5675 w 6566"/>
                  <a:gd name="connsiteY12" fmla="*/ 5348 h 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6" h="6598">
                    <a:moveTo>
                      <a:pt x="5675" y="5348"/>
                    </a:moveTo>
                    <a:cubicBezTo>
                      <a:pt x="4694" y="6653"/>
                      <a:pt x="2865" y="6986"/>
                      <a:pt x="1484" y="6110"/>
                    </a:cubicBezTo>
                    <a:cubicBezTo>
                      <a:pt x="-50" y="5091"/>
                      <a:pt x="-459" y="3024"/>
                      <a:pt x="560" y="1490"/>
                    </a:cubicBezTo>
                    <a:cubicBezTo>
                      <a:pt x="1579" y="-43"/>
                      <a:pt x="3646" y="-462"/>
                      <a:pt x="5179" y="557"/>
                    </a:cubicBezTo>
                    <a:cubicBezTo>
                      <a:pt x="5399" y="700"/>
                      <a:pt x="5589" y="871"/>
                      <a:pt x="5770" y="1062"/>
                    </a:cubicBezTo>
                    <a:cubicBezTo>
                      <a:pt x="6865" y="2291"/>
                      <a:pt x="6827" y="4167"/>
                      <a:pt x="5675" y="5348"/>
                    </a:cubicBezTo>
                    <a:close/>
                    <a:moveTo>
                      <a:pt x="5675" y="5348"/>
                    </a:moveTo>
                    <a:cubicBezTo>
                      <a:pt x="6446" y="4415"/>
                      <a:pt x="6313" y="3034"/>
                      <a:pt x="5379" y="2262"/>
                    </a:cubicBezTo>
                    <a:cubicBezTo>
                      <a:pt x="5265" y="2167"/>
                      <a:pt x="5141" y="2081"/>
                      <a:pt x="5008" y="2014"/>
                    </a:cubicBezTo>
                    <a:cubicBezTo>
                      <a:pt x="4122" y="1614"/>
                      <a:pt x="3075" y="1843"/>
                      <a:pt x="2436" y="2586"/>
                    </a:cubicBezTo>
                    <a:cubicBezTo>
                      <a:pt x="1836" y="3376"/>
                      <a:pt x="1836" y="4462"/>
                      <a:pt x="2436" y="5253"/>
                    </a:cubicBezTo>
                    <a:cubicBezTo>
                      <a:pt x="3227" y="6167"/>
                      <a:pt x="4608" y="6272"/>
                      <a:pt x="5522" y="5491"/>
                    </a:cubicBezTo>
                    <a:cubicBezTo>
                      <a:pt x="5580" y="5443"/>
                      <a:pt x="5627" y="5396"/>
                      <a:pt x="5675" y="5348"/>
                    </a:cubicBezTo>
                    <a:close/>
                  </a:path>
                </a:pathLst>
              </a:custGeom>
              <a:solidFill>
                <a:srgbClr val="020100"/>
              </a:solidFill>
              <a:ln w="9525" cap="flat">
                <a:noFill/>
                <a:prstDash val="solid"/>
                <a:miter/>
              </a:ln>
            </p:spPr>
            <p:txBody>
              <a:bodyPr rtlCol="0" anchor="ctr"/>
              <a:lstStyle/>
              <a:p>
                <a:endParaRPr lang="zh-CN" altLang="en-US"/>
              </a:p>
            </p:txBody>
          </p:sp>
          <p:sp>
            <p:nvSpPr>
              <p:cNvPr id="228" name="任意多边形: 形状 227"/>
              <p:cNvSpPr/>
              <p:nvPr/>
            </p:nvSpPr>
            <p:spPr>
              <a:xfrm>
                <a:off x="14860888" y="-3578102"/>
                <a:ext cx="7171" cy="7253"/>
              </a:xfrm>
              <a:custGeom>
                <a:avLst/>
                <a:gdLst>
                  <a:gd name="connsiteX0" fmla="*/ 6110 w 7171"/>
                  <a:gd name="connsiteY0" fmla="*/ 5770 h 7253"/>
                  <a:gd name="connsiteX1" fmla="*/ 1491 w 7171"/>
                  <a:gd name="connsiteY1" fmla="*/ 6694 h 7253"/>
                  <a:gd name="connsiteX2" fmla="*/ 557 w 7171"/>
                  <a:gd name="connsiteY2" fmla="*/ 2074 h 7253"/>
                  <a:gd name="connsiteX3" fmla="*/ 1062 w 7171"/>
                  <a:gd name="connsiteY3" fmla="*/ 1484 h 7253"/>
                  <a:gd name="connsiteX4" fmla="*/ 5682 w 7171"/>
                  <a:gd name="connsiteY4" fmla="*/ 560 h 7253"/>
                  <a:gd name="connsiteX5" fmla="*/ 6615 w 7171"/>
                  <a:gd name="connsiteY5" fmla="*/ 5180 h 7253"/>
                  <a:gd name="connsiteX6" fmla="*/ 6110 w 7171"/>
                  <a:gd name="connsiteY6" fmla="*/ 5770 h 7253"/>
                  <a:gd name="connsiteX7" fmla="*/ 6110 w 7171"/>
                  <a:gd name="connsiteY7" fmla="*/ 5770 h 7253"/>
                  <a:gd name="connsiteX8" fmla="*/ 5882 w 7171"/>
                  <a:gd name="connsiteY8" fmla="*/ 2684 h 7253"/>
                  <a:gd name="connsiteX9" fmla="*/ 5348 w 7171"/>
                  <a:gd name="connsiteY9" fmla="*/ 2341 h 7253"/>
                  <a:gd name="connsiteX10" fmla="*/ 2872 w 7171"/>
                  <a:gd name="connsiteY10" fmla="*/ 3008 h 7253"/>
                  <a:gd name="connsiteX11" fmla="*/ 2872 w 7171"/>
                  <a:gd name="connsiteY11" fmla="*/ 5580 h 7253"/>
                  <a:gd name="connsiteX12" fmla="*/ 5796 w 7171"/>
                  <a:gd name="connsiteY12" fmla="*/ 6046 h 7253"/>
                  <a:gd name="connsiteX13" fmla="*/ 6110 w 7171"/>
                  <a:gd name="connsiteY13" fmla="*/ 5770 h 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71" h="7253">
                    <a:moveTo>
                      <a:pt x="6110" y="5770"/>
                    </a:moveTo>
                    <a:cubicBezTo>
                      <a:pt x="5091" y="7304"/>
                      <a:pt x="3024" y="7713"/>
                      <a:pt x="1491" y="6694"/>
                    </a:cubicBezTo>
                    <a:cubicBezTo>
                      <a:pt x="-43" y="5675"/>
                      <a:pt x="-462" y="3608"/>
                      <a:pt x="557" y="2074"/>
                    </a:cubicBezTo>
                    <a:cubicBezTo>
                      <a:pt x="700" y="1855"/>
                      <a:pt x="871" y="1665"/>
                      <a:pt x="1062" y="1484"/>
                    </a:cubicBezTo>
                    <a:cubicBezTo>
                      <a:pt x="2081" y="-50"/>
                      <a:pt x="4148" y="-459"/>
                      <a:pt x="5682" y="560"/>
                    </a:cubicBezTo>
                    <a:cubicBezTo>
                      <a:pt x="7215" y="1579"/>
                      <a:pt x="7634" y="3646"/>
                      <a:pt x="6615" y="5180"/>
                    </a:cubicBezTo>
                    <a:cubicBezTo>
                      <a:pt x="6472" y="5399"/>
                      <a:pt x="6300" y="5589"/>
                      <a:pt x="6110" y="5770"/>
                    </a:cubicBezTo>
                    <a:close/>
                    <a:moveTo>
                      <a:pt x="6110" y="5770"/>
                    </a:moveTo>
                    <a:cubicBezTo>
                      <a:pt x="6901" y="4856"/>
                      <a:pt x="6796" y="3475"/>
                      <a:pt x="5882" y="2684"/>
                    </a:cubicBezTo>
                    <a:cubicBezTo>
                      <a:pt x="5720" y="2541"/>
                      <a:pt x="5539" y="2427"/>
                      <a:pt x="5348" y="2341"/>
                    </a:cubicBezTo>
                    <a:cubicBezTo>
                      <a:pt x="4472" y="1970"/>
                      <a:pt x="3453" y="2246"/>
                      <a:pt x="2872" y="3008"/>
                    </a:cubicBezTo>
                    <a:cubicBezTo>
                      <a:pt x="2243" y="3751"/>
                      <a:pt x="2243" y="4837"/>
                      <a:pt x="2872" y="5580"/>
                    </a:cubicBezTo>
                    <a:cubicBezTo>
                      <a:pt x="3548" y="6513"/>
                      <a:pt x="4862" y="6723"/>
                      <a:pt x="5796" y="6046"/>
                    </a:cubicBezTo>
                    <a:cubicBezTo>
                      <a:pt x="5910" y="5970"/>
                      <a:pt x="6015" y="5875"/>
                      <a:pt x="6110" y="5770"/>
                    </a:cubicBezTo>
                    <a:close/>
                  </a:path>
                </a:pathLst>
              </a:custGeom>
              <a:solidFill>
                <a:srgbClr val="020100"/>
              </a:solidFill>
              <a:ln w="9525" cap="flat">
                <a:noFill/>
                <a:prstDash val="solid"/>
                <a:miter/>
              </a:ln>
            </p:spPr>
            <p:txBody>
              <a:bodyPr rtlCol="0" anchor="ctr"/>
              <a:lstStyle/>
              <a:p>
                <a:endParaRPr lang="zh-CN" altLang="en-US"/>
              </a:p>
            </p:txBody>
          </p:sp>
          <p:sp>
            <p:nvSpPr>
              <p:cNvPr id="229" name="任意多边形: 形状 228"/>
              <p:cNvSpPr/>
              <p:nvPr/>
            </p:nvSpPr>
            <p:spPr>
              <a:xfrm>
                <a:off x="14815031" y="-3616779"/>
                <a:ext cx="6641" cy="6708"/>
              </a:xfrm>
              <a:custGeom>
                <a:avLst/>
                <a:gdLst>
                  <a:gd name="connsiteX0" fmla="*/ 5867 w 6641"/>
                  <a:gd name="connsiteY0" fmla="*/ 5489 h 6708"/>
                  <a:gd name="connsiteX1" fmla="*/ 1676 w 6641"/>
                  <a:gd name="connsiteY1" fmla="*/ 6251 h 6708"/>
                  <a:gd name="connsiteX2" fmla="*/ 485 w 6641"/>
                  <a:gd name="connsiteY2" fmla="*/ 1546 h 6708"/>
                  <a:gd name="connsiteX3" fmla="*/ 723 w 6641"/>
                  <a:gd name="connsiteY3" fmla="*/ 1203 h 6708"/>
                  <a:gd name="connsiteX4" fmla="*/ 5438 w 6641"/>
                  <a:gd name="connsiteY4" fmla="*/ 775 h 6708"/>
                  <a:gd name="connsiteX5" fmla="*/ 5867 w 6641"/>
                  <a:gd name="connsiteY5" fmla="*/ 5489 h 6708"/>
                  <a:gd name="connsiteX6" fmla="*/ 5867 w 6641"/>
                  <a:gd name="connsiteY6" fmla="*/ 5489 h 6708"/>
                  <a:gd name="connsiteX7" fmla="*/ 5638 w 6641"/>
                  <a:gd name="connsiteY7" fmla="*/ 2403 h 6708"/>
                  <a:gd name="connsiteX8" fmla="*/ 5105 w 6641"/>
                  <a:gd name="connsiteY8" fmla="*/ 2060 h 6708"/>
                  <a:gd name="connsiteX9" fmla="*/ 2628 w 6641"/>
                  <a:gd name="connsiteY9" fmla="*/ 2727 h 6708"/>
                  <a:gd name="connsiteX10" fmla="*/ 2628 w 6641"/>
                  <a:gd name="connsiteY10" fmla="*/ 5299 h 6708"/>
                  <a:gd name="connsiteX11" fmla="*/ 5553 w 6641"/>
                  <a:gd name="connsiteY11" fmla="*/ 5766 h 6708"/>
                  <a:gd name="connsiteX12" fmla="*/ 5867 w 6641"/>
                  <a:gd name="connsiteY12" fmla="*/ 5489 h 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41" h="6708">
                    <a:moveTo>
                      <a:pt x="5867" y="5489"/>
                    </a:moveTo>
                    <a:cubicBezTo>
                      <a:pt x="4857" y="6756"/>
                      <a:pt x="3066" y="7080"/>
                      <a:pt x="1676" y="6251"/>
                    </a:cubicBezTo>
                    <a:cubicBezTo>
                      <a:pt x="47" y="5280"/>
                      <a:pt x="-486" y="3175"/>
                      <a:pt x="485" y="1546"/>
                    </a:cubicBezTo>
                    <a:cubicBezTo>
                      <a:pt x="561" y="1432"/>
                      <a:pt x="637" y="1318"/>
                      <a:pt x="723" y="1203"/>
                    </a:cubicBezTo>
                    <a:cubicBezTo>
                      <a:pt x="1904" y="-216"/>
                      <a:pt x="4019" y="-406"/>
                      <a:pt x="5438" y="775"/>
                    </a:cubicBezTo>
                    <a:cubicBezTo>
                      <a:pt x="6857" y="1956"/>
                      <a:pt x="7048" y="4070"/>
                      <a:pt x="5867" y="5489"/>
                    </a:cubicBezTo>
                    <a:close/>
                    <a:moveTo>
                      <a:pt x="5867" y="5489"/>
                    </a:moveTo>
                    <a:cubicBezTo>
                      <a:pt x="6657" y="4575"/>
                      <a:pt x="6552" y="3194"/>
                      <a:pt x="5638" y="2403"/>
                    </a:cubicBezTo>
                    <a:cubicBezTo>
                      <a:pt x="5476" y="2260"/>
                      <a:pt x="5295" y="2146"/>
                      <a:pt x="5105" y="2060"/>
                    </a:cubicBezTo>
                    <a:cubicBezTo>
                      <a:pt x="4228" y="1689"/>
                      <a:pt x="3209" y="1965"/>
                      <a:pt x="2628" y="2727"/>
                    </a:cubicBezTo>
                    <a:cubicBezTo>
                      <a:pt x="2000" y="3470"/>
                      <a:pt x="2000" y="4556"/>
                      <a:pt x="2628" y="5299"/>
                    </a:cubicBezTo>
                    <a:cubicBezTo>
                      <a:pt x="3304" y="6232"/>
                      <a:pt x="4619" y="6442"/>
                      <a:pt x="5553" y="5766"/>
                    </a:cubicBezTo>
                    <a:cubicBezTo>
                      <a:pt x="5667" y="5690"/>
                      <a:pt x="5771" y="5594"/>
                      <a:pt x="5867" y="5489"/>
                    </a:cubicBezTo>
                    <a:close/>
                  </a:path>
                </a:pathLst>
              </a:custGeom>
              <a:solidFill>
                <a:srgbClr val="020100"/>
              </a:solidFill>
              <a:ln w="9525" cap="flat">
                <a:noFill/>
                <a:prstDash val="solid"/>
                <a:miter/>
              </a:ln>
            </p:spPr>
            <p:txBody>
              <a:bodyPr rtlCol="0" anchor="ctr"/>
              <a:lstStyle/>
              <a:p>
                <a:endParaRPr lang="zh-CN" altLang="en-US"/>
              </a:p>
            </p:txBody>
          </p:sp>
          <p:sp>
            <p:nvSpPr>
              <p:cNvPr id="230" name="任意多边形: 形状 229"/>
              <p:cNvSpPr/>
              <p:nvPr/>
            </p:nvSpPr>
            <p:spPr>
              <a:xfrm>
                <a:off x="14884340" y="-3558346"/>
                <a:ext cx="6678" cy="6712"/>
              </a:xfrm>
              <a:custGeom>
                <a:avLst/>
                <a:gdLst>
                  <a:gd name="connsiteX0" fmla="*/ 5900 w 6678"/>
                  <a:gd name="connsiteY0" fmla="*/ 5446 h 6712"/>
                  <a:gd name="connsiteX1" fmla="*/ 1613 w 6678"/>
                  <a:gd name="connsiteY1" fmla="*/ 6303 h 6712"/>
                  <a:gd name="connsiteX2" fmla="*/ 566 w 6678"/>
                  <a:gd name="connsiteY2" fmla="*/ 1435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443 w 6678"/>
                  <a:gd name="connsiteY8" fmla="*/ 2378 h 6712"/>
                  <a:gd name="connsiteX9" fmla="*/ 2376 w 6678"/>
                  <a:gd name="connsiteY9" fmla="*/ 2845 h 6712"/>
                  <a:gd name="connsiteX10" fmla="*/ 2376 w 6678"/>
                  <a:gd name="connsiteY10" fmla="*/ 5446 h 6712"/>
                  <a:gd name="connsiteX11" fmla="*/ 5595 w 6678"/>
                  <a:gd name="connsiteY11" fmla="*/ 5750 h 6712"/>
                  <a:gd name="connsiteX12" fmla="*/ 5900 w 6678"/>
                  <a:gd name="connsiteY12"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8" h="6712">
                    <a:moveTo>
                      <a:pt x="5900" y="5446"/>
                    </a:moveTo>
                    <a:cubicBezTo>
                      <a:pt x="4861" y="6722"/>
                      <a:pt x="3061" y="7084"/>
                      <a:pt x="1613" y="6303"/>
                    </a:cubicBezTo>
                    <a:cubicBezTo>
                      <a:pt x="-25" y="5245"/>
                      <a:pt x="-491" y="3064"/>
                      <a:pt x="566" y="1435"/>
                    </a:cubicBezTo>
                    <a:cubicBezTo>
                      <a:pt x="623" y="1340"/>
                      <a:pt x="690" y="1245"/>
                      <a:pt x="756" y="1159"/>
                    </a:cubicBezTo>
                    <a:cubicBezTo>
                      <a:pt x="2004" y="-260"/>
                      <a:pt x="4176" y="-393"/>
                      <a:pt x="5595" y="854"/>
                    </a:cubicBezTo>
                    <a:cubicBezTo>
                      <a:pt x="5700" y="950"/>
                      <a:pt x="5804" y="1054"/>
                      <a:pt x="5900" y="1159"/>
                    </a:cubicBezTo>
                    <a:cubicBezTo>
                      <a:pt x="6938" y="2398"/>
                      <a:pt x="6938" y="4207"/>
                      <a:pt x="5900" y="5446"/>
                    </a:cubicBezTo>
                    <a:close/>
                    <a:moveTo>
                      <a:pt x="5900" y="5446"/>
                    </a:moveTo>
                    <a:cubicBezTo>
                      <a:pt x="6614" y="4474"/>
                      <a:pt x="6414" y="3102"/>
                      <a:pt x="5443" y="2378"/>
                    </a:cubicBezTo>
                    <a:cubicBezTo>
                      <a:pt x="4461" y="1664"/>
                      <a:pt x="3090" y="1874"/>
                      <a:pt x="2376" y="2845"/>
                    </a:cubicBezTo>
                    <a:cubicBezTo>
                      <a:pt x="1804" y="3617"/>
                      <a:pt x="1804" y="4674"/>
                      <a:pt x="2376" y="5446"/>
                    </a:cubicBezTo>
                    <a:cubicBezTo>
                      <a:pt x="3176" y="6417"/>
                      <a:pt x="4623" y="6560"/>
                      <a:pt x="5595" y="5750"/>
                    </a:cubicBezTo>
                    <a:cubicBezTo>
                      <a:pt x="5709" y="5655"/>
                      <a:pt x="5804" y="5560"/>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231" name="任意多边形: 形状 230"/>
              <p:cNvSpPr/>
              <p:nvPr/>
            </p:nvSpPr>
            <p:spPr>
              <a:xfrm>
                <a:off x="14907275" y="-3538725"/>
                <a:ext cx="6937" cy="6929"/>
              </a:xfrm>
              <a:custGeom>
                <a:avLst/>
                <a:gdLst>
                  <a:gd name="connsiteX0" fmla="*/ 6110 w 6937"/>
                  <a:gd name="connsiteY0" fmla="*/ 5446 h 6929"/>
                  <a:gd name="connsiteX1" fmla="*/ 1491 w 6937"/>
                  <a:gd name="connsiteY1" fmla="*/ 6369 h 6929"/>
                  <a:gd name="connsiteX2" fmla="*/ 557 w 6937"/>
                  <a:gd name="connsiteY2" fmla="*/ 1750 h 6929"/>
                  <a:gd name="connsiteX3" fmla="*/ 1062 w 6937"/>
                  <a:gd name="connsiteY3" fmla="*/ 1159 h 6929"/>
                  <a:gd name="connsiteX4" fmla="*/ 5900 w 6937"/>
                  <a:gd name="connsiteY4" fmla="*/ 854 h 6929"/>
                  <a:gd name="connsiteX5" fmla="*/ 6205 w 6937"/>
                  <a:gd name="connsiteY5" fmla="*/ 1159 h 6929"/>
                  <a:gd name="connsiteX6" fmla="*/ 6110 w 6937"/>
                  <a:gd name="connsiteY6" fmla="*/ 5446 h 6929"/>
                  <a:gd name="connsiteX7" fmla="*/ 6110 w 6937"/>
                  <a:gd name="connsiteY7" fmla="*/ 5446 h 6929"/>
                  <a:gd name="connsiteX8" fmla="*/ 5758 w 6937"/>
                  <a:gd name="connsiteY8" fmla="*/ 2236 h 6929"/>
                  <a:gd name="connsiteX9" fmla="*/ 5443 w 6937"/>
                  <a:gd name="connsiteY9" fmla="*/ 2017 h 6929"/>
                  <a:gd name="connsiteX10" fmla="*/ 2872 w 6937"/>
                  <a:gd name="connsiteY10" fmla="*/ 2683 h 6929"/>
                  <a:gd name="connsiteX11" fmla="*/ 2872 w 6937"/>
                  <a:gd name="connsiteY11" fmla="*/ 5350 h 6929"/>
                  <a:gd name="connsiteX12" fmla="*/ 5958 w 6937"/>
                  <a:gd name="connsiteY12" fmla="*/ 5588 h 6929"/>
                  <a:gd name="connsiteX13" fmla="*/ 6110 w 6937"/>
                  <a:gd name="connsiteY13" fmla="*/ 5446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7" h="6929">
                    <a:moveTo>
                      <a:pt x="6110" y="5446"/>
                    </a:moveTo>
                    <a:cubicBezTo>
                      <a:pt x="5091" y="6979"/>
                      <a:pt x="3024" y="7389"/>
                      <a:pt x="1491" y="6369"/>
                    </a:cubicBezTo>
                    <a:cubicBezTo>
                      <a:pt x="-43" y="5350"/>
                      <a:pt x="-462" y="3283"/>
                      <a:pt x="557" y="1750"/>
                    </a:cubicBezTo>
                    <a:cubicBezTo>
                      <a:pt x="700" y="1531"/>
                      <a:pt x="871" y="1340"/>
                      <a:pt x="1062" y="1159"/>
                    </a:cubicBezTo>
                    <a:cubicBezTo>
                      <a:pt x="2310" y="-260"/>
                      <a:pt x="4481" y="-393"/>
                      <a:pt x="5900" y="854"/>
                    </a:cubicBezTo>
                    <a:cubicBezTo>
                      <a:pt x="6005" y="950"/>
                      <a:pt x="6110" y="1054"/>
                      <a:pt x="6205" y="1159"/>
                    </a:cubicBezTo>
                    <a:cubicBezTo>
                      <a:pt x="7215" y="2426"/>
                      <a:pt x="7177" y="4226"/>
                      <a:pt x="6110" y="5446"/>
                    </a:cubicBezTo>
                    <a:close/>
                    <a:moveTo>
                      <a:pt x="6110" y="5446"/>
                    </a:moveTo>
                    <a:cubicBezTo>
                      <a:pt x="6901" y="4464"/>
                      <a:pt x="6748" y="3026"/>
                      <a:pt x="5758" y="2236"/>
                    </a:cubicBezTo>
                    <a:cubicBezTo>
                      <a:pt x="5662" y="2150"/>
                      <a:pt x="5558" y="2083"/>
                      <a:pt x="5443" y="2017"/>
                    </a:cubicBezTo>
                    <a:cubicBezTo>
                      <a:pt x="4529" y="1635"/>
                      <a:pt x="3481" y="1912"/>
                      <a:pt x="2872" y="2683"/>
                    </a:cubicBezTo>
                    <a:cubicBezTo>
                      <a:pt x="2233" y="3455"/>
                      <a:pt x="2233" y="4579"/>
                      <a:pt x="2872" y="5350"/>
                    </a:cubicBezTo>
                    <a:cubicBezTo>
                      <a:pt x="3662" y="6265"/>
                      <a:pt x="5043" y="6369"/>
                      <a:pt x="5958" y="5588"/>
                    </a:cubicBezTo>
                    <a:cubicBezTo>
                      <a:pt x="6015" y="5541"/>
                      <a:pt x="6062" y="5493"/>
                      <a:pt x="6110" y="5446"/>
                    </a:cubicBezTo>
                    <a:close/>
                  </a:path>
                </a:pathLst>
              </a:custGeom>
              <a:solidFill>
                <a:srgbClr val="020100"/>
              </a:solidFill>
              <a:ln w="9525" cap="flat">
                <a:noFill/>
                <a:prstDash val="solid"/>
                <a:miter/>
              </a:ln>
            </p:spPr>
            <p:txBody>
              <a:bodyPr rtlCol="0" anchor="ctr"/>
              <a:lstStyle/>
              <a:p>
                <a:endParaRPr lang="zh-CN" altLang="en-US"/>
              </a:p>
            </p:txBody>
          </p:sp>
          <p:sp>
            <p:nvSpPr>
              <p:cNvPr id="232" name="任意多边形: 形状 231"/>
              <p:cNvSpPr/>
              <p:nvPr/>
            </p:nvSpPr>
            <p:spPr>
              <a:xfrm>
                <a:off x="14930727" y="-3519675"/>
                <a:ext cx="6678" cy="6712"/>
              </a:xfrm>
              <a:custGeom>
                <a:avLst/>
                <a:gdLst>
                  <a:gd name="connsiteX0" fmla="*/ 5900 w 6678"/>
                  <a:gd name="connsiteY0" fmla="*/ 5446 h 6712"/>
                  <a:gd name="connsiteX1" fmla="*/ 1614 w 6678"/>
                  <a:gd name="connsiteY1" fmla="*/ 6303 h 6712"/>
                  <a:gd name="connsiteX2" fmla="*/ 566 w 6678"/>
                  <a:gd name="connsiteY2" fmla="*/ 1436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547 w 6678"/>
                  <a:gd name="connsiteY8" fmla="*/ 2369 h 6712"/>
                  <a:gd name="connsiteX9" fmla="*/ 5138 w 6678"/>
                  <a:gd name="connsiteY9" fmla="*/ 2112 h 6712"/>
                  <a:gd name="connsiteX10" fmla="*/ 2566 w 6678"/>
                  <a:gd name="connsiteY10" fmla="*/ 2683 h 6712"/>
                  <a:gd name="connsiteX11" fmla="*/ 2566 w 6678"/>
                  <a:gd name="connsiteY11" fmla="*/ 5350 h 6712"/>
                  <a:gd name="connsiteX12" fmla="*/ 5795 w 6678"/>
                  <a:gd name="connsiteY12" fmla="*/ 5550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1" y="6722"/>
                      <a:pt x="3061" y="7084"/>
                      <a:pt x="1614" y="6303"/>
                    </a:cubicBezTo>
                    <a:cubicBezTo>
                      <a:pt x="-25" y="5245"/>
                      <a:pt x="-492" y="3064"/>
                      <a:pt x="566" y="1436"/>
                    </a:cubicBezTo>
                    <a:cubicBezTo>
                      <a:pt x="623" y="1340"/>
                      <a:pt x="690" y="1245"/>
                      <a:pt x="756" y="1159"/>
                    </a:cubicBezTo>
                    <a:cubicBezTo>
                      <a:pt x="2004" y="-260"/>
                      <a:pt x="4176" y="-393"/>
                      <a:pt x="5595" y="854"/>
                    </a:cubicBezTo>
                    <a:cubicBezTo>
                      <a:pt x="5700" y="950"/>
                      <a:pt x="5805" y="1054"/>
                      <a:pt x="5900" y="1159"/>
                    </a:cubicBezTo>
                    <a:cubicBezTo>
                      <a:pt x="6938" y="2398"/>
                      <a:pt x="6938" y="4207"/>
                      <a:pt x="5900" y="5446"/>
                    </a:cubicBezTo>
                    <a:close/>
                    <a:moveTo>
                      <a:pt x="5900" y="5446"/>
                    </a:moveTo>
                    <a:cubicBezTo>
                      <a:pt x="6652" y="4493"/>
                      <a:pt x="6490" y="3121"/>
                      <a:pt x="5547" y="2369"/>
                    </a:cubicBezTo>
                    <a:cubicBezTo>
                      <a:pt x="5424" y="2264"/>
                      <a:pt x="5281" y="2178"/>
                      <a:pt x="5138" y="2112"/>
                    </a:cubicBezTo>
                    <a:cubicBezTo>
                      <a:pt x="4252" y="1712"/>
                      <a:pt x="3204" y="1940"/>
                      <a:pt x="2566" y="2683"/>
                    </a:cubicBezTo>
                    <a:cubicBezTo>
                      <a:pt x="1994" y="3483"/>
                      <a:pt x="1994" y="4550"/>
                      <a:pt x="2566" y="5350"/>
                    </a:cubicBezTo>
                    <a:cubicBezTo>
                      <a:pt x="3404" y="6293"/>
                      <a:pt x="4852" y="6379"/>
                      <a:pt x="5795" y="5550"/>
                    </a:cubicBezTo>
                    <a:cubicBezTo>
                      <a:pt x="5833" y="5512"/>
                      <a:pt x="5862" y="5484"/>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233" name="任意多边形: 形状 232"/>
              <p:cNvSpPr/>
              <p:nvPr/>
            </p:nvSpPr>
            <p:spPr>
              <a:xfrm>
                <a:off x="14953662" y="-3499863"/>
                <a:ext cx="6937" cy="6929"/>
              </a:xfrm>
              <a:custGeom>
                <a:avLst/>
                <a:gdLst>
                  <a:gd name="connsiteX0" fmla="*/ 6110 w 6937"/>
                  <a:gd name="connsiteY0" fmla="*/ 5446 h 6929"/>
                  <a:gd name="connsiteX1" fmla="*/ 1490 w 6937"/>
                  <a:gd name="connsiteY1" fmla="*/ 6369 h 6929"/>
                  <a:gd name="connsiteX2" fmla="*/ 557 w 6937"/>
                  <a:gd name="connsiteY2" fmla="*/ 1750 h 6929"/>
                  <a:gd name="connsiteX3" fmla="*/ 1062 w 6937"/>
                  <a:gd name="connsiteY3" fmla="*/ 1159 h 6929"/>
                  <a:gd name="connsiteX4" fmla="*/ 5901 w 6937"/>
                  <a:gd name="connsiteY4" fmla="*/ 854 h 6929"/>
                  <a:gd name="connsiteX5" fmla="*/ 6205 w 6937"/>
                  <a:gd name="connsiteY5" fmla="*/ 1159 h 6929"/>
                  <a:gd name="connsiteX6" fmla="*/ 6110 w 6937"/>
                  <a:gd name="connsiteY6" fmla="*/ 5446 h 6929"/>
                  <a:gd name="connsiteX7" fmla="*/ 6110 w 6937"/>
                  <a:gd name="connsiteY7" fmla="*/ 5446 h 6929"/>
                  <a:gd name="connsiteX8" fmla="*/ 5758 w 6937"/>
                  <a:gd name="connsiteY8" fmla="*/ 2236 h 6929"/>
                  <a:gd name="connsiteX9" fmla="*/ 5443 w 6937"/>
                  <a:gd name="connsiteY9" fmla="*/ 2017 h 6929"/>
                  <a:gd name="connsiteX10" fmla="*/ 2871 w 6937"/>
                  <a:gd name="connsiteY10" fmla="*/ 2683 h 6929"/>
                  <a:gd name="connsiteX11" fmla="*/ 2871 w 6937"/>
                  <a:gd name="connsiteY11" fmla="*/ 5350 h 6929"/>
                  <a:gd name="connsiteX12" fmla="*/ 5958 w 6937"/>
                  <a:gd name="connsiteY12" fmla="*/ 5588 h 6929"/>
                  <a:gd name="connsiteX13" fmla="*/ 6110 w 6937"/>
                  <a:gd name="connsiteY13" fmla="*/ 5446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7" h="6929">
                    <a:moveTo>
                      <a:pt x="6110" y="5446"/>
                    </a:moveTo>
                    <a:cubicBezTo>
                      <a:pt x="5091" y="6979"/>
                      <a:pt x="3024" y="7389"/>
                      <a:pt x="1490" y="6369"/>
                    </a:cubicBezTo>
                    <a:cubicBezTo>
                      <a:pt x="-43" y="5350"/>
                      <a:pt x="-462" y="3283"/>
                      <a:pt x="557" y="1750"/>
                    </a:cubicBezTo>
                    <a:cubicBezTo>
                      <a:pt x="700" y="1531"/>
                      <a:pt x="871" y="1340"/>
                      <a:pt x="1062" y="1159"/>
                    </a:cubicBezTo>
                    <a:cubicBezTo>
                      <a:pt x="2310" y="-260"/>
                      <a:pt x="4481" y="-393"/>
                      <a:pt x="5901" y="854"/>
                    </a:cubicBezTo>
                    <a:cubicBezTo>
                      <a:pt x="6005" y="950"/>
                      <a:pt x="6110" y="1055"/>
                      <a:pt x="6205" y="1159"/>
                    </a:cubicBezTo>
                    <a:cubicBezTo>
                      <a:pt x="7215" y="2426"/>
                      <a:pt x="7177" y="4226"/>
                      <a:pt x="6110" y="5446"/>
                    </a:cubicBezTo>
                    <a:close/>
                    <a:moveTo>
                      <a:pt x="6110" y="5446"/>
                    </a:moveTo>
                    <a:cubicBezTo>
                      <a:pt x="6901" y="4464"/>
                      <a:pt x="6748" y="3026"/>
                      <a:pt x="5758" y="2236"/>
                    </a:cubicBezTo>
                    <a:cubicBezTo>
                      <a:pt x="5662" y="2150"/>
                      <a:pt x="5558" y="2083"/>
                      <a:pt x="5443" y="2017"/>
                    </a:cubicBezTo>
                    <a:cubicBezTo>
                      <a:pt x="4529" y="1636"/>
                      <a:pt x="3481" y="1912"/>
                      <a:pt x="2871" y="2683"/>
                    </a:cubicBezTo>
                    <a:cubicBezTo>
                      <a:pt x="2233" y="3455"/>
                      <a:pt x="2233" y="4579"/>
                      <a:pt x="2871" y="5350"/>
                    </a:cubicBezTo>
                    <a:cubicBezTo>
                      <a:pt x="3662" y="6265"/>
                      <a:pt x="5043" y="6369"/>
                      <a:pt x="5958" y="5588"/>
                    </a:cubicBezTo>
                    <a:cubicBezTo>
                      <a:pt x="6015" y="5541"/>
                      <a:pt x="6062" y="5493"/>
                      <a:pt x="6110" y="5446"/>
                    </a:cubicBezTo>
                    <a:close/>
                  </a:path>
                </a:pathLst>
              </a:custGeom>
              <a:solidFill>
                <a:srgbClr val="020100"/>
              </a:solidFill>
              <a:ln w="9525" cap="flat">
                <a:noFill/>
                <a:prstDash val="solid"/>
                <a:miter/>
              </a:ln>
            </p:spPr>
            <p:txBody>
              <a:bodyPr rtlCol="0" anchor="ctr"/>
              <a:lstStyle/>
              <a:p>
                <a:endParaRPr lang="zh-CN" altLang="en-US"/>
              </a:p>
            </p:txBody>
          </p:sp>
          <p:sp>
            <p:nvSpPr>
              <p:cNvPr id="234" name="任意多边形: 形状 233"/>
              <p:cNvSpPr/>
              <p:nvPr/>
            </p:nvSpPr>
            <p:spPr>
              <a:xfrm>
                <a:off x="14976923" y="-3480432"/>
                <a:ext cx="6678" cy="6712"/>
              </a:xfrm>
              <a:custGeom>
                <a:avLst/>
                <a:gdLst>
                  <a:gd name="connsiteX0" fmla="*/ 5900 w 6678"/>
                  <a:gd name="connsiteY0" fmla="*/ 5446 h 6712"/>
                  <a:gd name="connsiteX1" fmla="*/ 1613 w 6678"/>
                  <a:gd name="connsiteY1" fmla="*/ 6303 h 6712"/>
                  <a:gd name="connsiteX2" fmla="*/ 566 w 6678"/>
                  <a:gd name="connsiteY2" fmla="*/ 1435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547 w 6678"/>
                  <a:gd name="connsiteY8" fmla="*/ 2369 h 6712"/>
                  <a:gd name="connsiteX9" fmla="*/ 5138 w 6678"/>
                  <a:gd name="connsiteY9" fmla="*/ 2112 h 6712"/>
                  <a:gd name="connsiteX10" fmla="*/ 2233 w 6678"/>
                  <a:gd name="connsiteY10" fmla="*/ 3531 h 6712"/>
                  <a:gd name="connsiteX11" fmla="*/ 2376 w 6678"/>
                  <a:gd name="connsiteY11" fmla="*/ 5350 h 6712"/>
                  <a:gd name="connsiteX12" fmla="*/ 5586 w 6678"/>
                  <a:gd name="connsiteY12" fmla="*/ 5741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1" y="6722"/>
                      <a:pt x="3061" y="7084"/>
                      <a:pt x="1613" y="6303"/>
                    </a:cubicBezTo>
                    <a:cubicBezTo>
                      <a:pt x="-25" y="5245"/>
                      <a:pt x="-491" y="3064"/>
                      <a:pt x="566" y="1435"/>
                    </a:cubicBezTo>
                    <a:cubicBezTo>
                      <a:pt x="623" y="1340"/>
                      <a:pt x="690" y="1245"/>
                      <a:pt x="756" y="1159"/>
                    </a:cubicBezTo>
                    <a:cubicBezTo>
                      <a:pt x="2004" y="-260"/>
                      <a:pt x="4176" y="-393"/>
                      <a:pt x="5595" y="854"/>
                    </a:cubicBezTo>
                    <a:cubicBezTo>
                      <a:pt x="5700" y="950"/>
                      <a:pt x="5804" y="1054"/>
                      <a:pt x="5900" y="1159"/>
                    </a:cubicBezTo>
                    <a:cubicBezTo>
                      <a:pt x="6938" y="2398"/>
                      <a:pt x="6938" y="4207"/>
                      <a:pt x="5900" y="5446"/>
                    </a:cubicBezTo>
                    <a:close/>
                    <a:moveTo>
                      <a:pt x="5900" y="5446"/>
                    </a:moveTo>
                    <a:cubicBezTo>
                      <a:pt x="6652" y="4493"/>
                      <a:pt x="6490" y="3121"/>
                      <a:pt x="5547" y="2369"/>
                    </a:cubicBezTo>
                    <a:cubicBezTo>
                      <a:pt x="5424" y="2264"/>
                      <a:pt x="5281" y="2178"/>
                      <a:pt x="5138" y="2112"/>
                    </a:cubicBezTo>
                    <a:cubicBezTo>
                      <a:pt x="3947" y="1702"/>
                      <a:pt x="2642" y="2331"/>
                      <a:pt x="2233" y="3531"/>
                    </a:cubicBezTo>
                    <a:cubicBezTo>
                      <a:pt x="2023" y="4131"/>
                      <a:pt x="2080" y="4788"/>
                      <a:pt x="2376" y="5350"/>
                    </a:cubicBezTo>
                    <a:cubicBezTo>
                      <a:pt x="3157" y="6341"/>
                      <a:pt x="4585" y="6522"/>
                      <a:pt x="5586" y="5741"/>
                    </a:cubicBezTo>
                    <a:cubicBezTo>
                      <a:pt x="5700" y="5655"/>
                      <a:pt x="5804" y="5550"/>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235" name="任意多边形: 形状 234"/>
              <p:cNvSpPr/>
              <p:nvPr/>
            </p:nvSpPr>
            <p:spPr>
              <a:xfrm>
                <a:off x="14860054" y="-3623593"/>
                <a:ext cx="6660" cy="6664"/>
              </a:xfrm>
              <a:custGeom>
                <a:avLst/>
                <a:gdLst>
                  <a:gd name="connsiteX0" fmla="*/ 5801 w 6660"/>
                  <a:gd name="connsiteY0" fmla="*/ 5445 h 6664"/>
                  <a:gd name="connsiteX1" fmla="*/ 1610 w 6660"/>
                  <a:gd name="connsiteY1" fmla="*/ 6208 h 6664"/>
                  <a:gd name="connsiteX2" fmla="*/ 524 w 6660"/>
                  <a:gd name="connsiteY2" fmla="*/ 1483 h 6664"/>
                  <a:gd name="connsiteX3" fmla="*/ 753 w 6660"/>
                  <a:gd name="connsiteY3" fmla="*/ 1159 h 6664"/>
                  <a:gd name="connsiteX4" fmla="*/ 5592 w 6660"/>
                  <a:gd name="connsiteY4" fmla="*/ 854 h 6664"/>
                  <a:gd name="connsiteX5" fmla="*/ 5896 w 6660"/>
                  <a:gd name="connsiteY5" fmla="*/ 1159 h 6664"/>
                  <a:gd name="connsiteX6" fmla="*/ 5801 w 6660"/>
                  <a:gd name="connsiteY6" fmla="*/ 5445 h 6664"/>
                  <a:gd name="connsiteX7" fmla="*/ 5801 w 6660"/>
                  <a:gd name="connsiteY7" fmla="*/ 5445 h 6664"/>
                  <a:gd name="connsiteX8" fmla="*/ 5449 w 6660"/>
                  <a:gd name="connsiteY8" fmla="*/ 2236 h 6664"/>
                  <a:gd name="connsiteX9" fmla="*/ 5134 w 6660"/>
                  <a:gd name="connsiteY9" fmla="*/ 2017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5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5"/>
                    </a:moveTo>
                    <a:cubicBezTo>
                      <a:pt x="4792" y="6712"/>
                      <a:pt x="3001" y="7036"/>
                      <a:pt x="1610" y="6208"/>
                    </a:cubicBezTo>
                    <a:cubicBezTo>
                      <a:pt x="10" y="5198"/>
                      <a:pt x="-485" y="3083"/>
                      <a:pt x="524" y="1483"/>
                    </a:cubicBezTo>
                    <a:cubicBezTo>
                      <a:pt x="591" y="1369"/>
                      <a:pt x="667" y="1264"/>
                      <a:pt x="753" y="1159"/>
                    </a:cubicBezTo>
                    <a:cubicBezTo>
                      <a:pt x="2010" y="-260"/>
                      <a:pt x="4172" y="-393"/>
                      <a:pt x="5592" y="854"/>
                    </a:cubicBezTo>
                    <a:cubicBezTo>
                      <a:pt x="5696" y="950"/>
                      <a:pt x="5801" y="1054"/>
                      <a:pt x="5896" y="1159"/>
                    </a:cubicBezTo>
                    <a:cubicBezTo>
                      <a:pt x="6954" y="2407"/>
                      <a:pt x="6906" y="4245"/>
                      <a:pt x="5801" y="5445"/>
                    </a:cubicBezTo>
                    <a:close/>
                    <a:moveTo>
                      <a:pt x="5801" y="5445"/>
                    </a:moveTo>
                    <a:cubicBezTo>
                      <a:pt x="6592" y="4464"/>
                      <a:pt x="6439" y="3026"/>
                      <a:pt x="5449" y="2236"/>
                    </a:cubicBezTo>
                    <a:cubicBezTo>
                      <a:pt x="5353" y="2150"/>
                      <a:pt x="5249" y="2083"/>
                      <a:pt x="5134" y="2017"/>
                    </a:cubicBezTo>
                    <a:cubicBezTo>
                      <a:pt x="4229" y="1636"/>
                      <a:pt x="3172" y="1912"/>
                      <a:pt x="2563" y="2683"/>
                    </a:cubicBezTo>
                    <a:cubicBezTo>
                      <a:pt x="1924" y="3455"/>
                      <a:pt x="1924" y="4579"/>
                      <a:pt x="2563" y="5350"/>
                    </a:cubicBezTo>
                    <a:cubicBezTo>
                      <a:pt x="3353" y="6265"/>
                      <a:pt x="4734" y="6369"/>
                      <a:pt x="5649" y="5588"/>
                    </a:cubicBezTo>
                    <a:cubicBezTo>
                      <a:pt x="5706" y="5541"/>
                      <a:pt x="5753" y="5493"/>
                      <a:pt x="5801" y="5445"/>
                    </a:cubicBezTo>
                    <a:close/>
                  </a:path>
                </a:pathLst>
              </a:custGeom>
              <a:solidFill>
                <a:srgbClr val="020100"/>
              </a:solidFill>
              <a:ln w="9525" cap="flat">
                <a:noFill/>
                <a:prstDash val="solid"/>
                <a:miter/>
              </a:ln>
            </p:spPr>
            <p:txBody>
              <a:bodyPr rtlCol="0" anchor="ctr"/>
              <a:lstStyle/>
              <a:p>
                <a:endParaRPr lang="zh-CN" altLang="en-US"/>
              </a:p>
            </p:txBody>
          </p:sp>
          <p:sp>
            <p:nvSpPr>
              <p:cNvPr id="236" name="任意多边形: 形状 235"/>
              <p:cNvSpPr/>
              <p:nvPr/>
            </p:nvSpPr>
            <p:spPr>
              <a:xfrm>
                <a:off x="14883230" y="-3604110"/>
                <a:ext cx="6641" cy="6708"/>
              </a:xfrm>
              <a:custGeom>
                <a:avLst/>
                <a:gdLst>
                  <a:gd name="connsiteX0" fmla="*/ 5867 w 6641"/>
                  <a:gd name="connsiteY0" fmla="*/ 5489 h 6708"/>
                  <a:gd name="connsiteX1" fmla="*/ 1676 w 6641"/>
                  <a:gd name="connsiteY1" fmla="*/ 6251 h 6708"/>
                  <a:gd name="connsiteX2" fmla="*/ 485 w 6641"/>
                  <a:gd name="connsiteY2" fmla="*/ 1546 h 6708"/>
                  <a:gd name="connsiteX3" fmla="*/ 723 w 6641"/>
                  <a:gd name="connsiteY3" fmla="*/ 1203 h 6708"/>
                  <a:gd name="connsiteX4" fmla="*/ 5438 w 6641"/>
                  <a:gd name="connsiteY4" fmla="*/ 775 h 6708"/>
                  <a:gd name="connsiteX5" fmla="*/ 5867 w 6641"/>
                  <a:gd name="connsiteY5" fmla="*/ 5489 h 6708"/>
                  <a:gd name="connsiteX6" fmla="*/ 5867 w 6641"/>
                  <a:gd name="connsiteY6" fmla="*/ 5489 h 6708"/>
                  <a:gd name="connsiteX7" fmla="*/ 5638 w 6641"/>
                  <a:gd name="connsiteY7" fmla="*/ 2403 h 6708"/>
                  <a:gd name="connsiteX8" fmla="*/ 5105 w 6641"/>
                  <a:gd name="connsiteY8" fmla="*/ 2060 h 6708"/>
                  <a:gd name="connsiteX9" fmla="*/ 2628 w 6641"/>
                  <a:gd name="connsiteY9" fmla="*/ 2727 h 6708"/>
                  <a:gd name="connsiteX10" fmla="*/ 2628 w 6641"/>
                  <a:gd name="connsiteY10" fmla="*/ 5299 h 6708"/>
                  <a:gd name="connsiteX11" fmla="*/ 5705 w 6641"/>
                  <a:gd name="connsiteY11" fmla="*/ 5632 h 6708"/>
                  <a:gd name="connsiteX12" fmla="*/ 5867 w 6641"/>
                  <a:gd name="connsiteY12" fmla="*/ 5489 h 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41" h="6708">
                    <a:moveTo>
                      <a:pt x="5867" y="5489"/>
                    </a:moveTo>
                    <a:cubicBezTo>
                      <a:pt x="4857" y="6756"/>
                      <a:pt x="3066" y="7080"/>
                      <a:pt x="1676" y="6251"/>
                    </a:cubicBezTo>
                    <a:cubicBezTo>
                      <a:pt x="47" y="5280"/>
                      <a:pt x="-486" y="3175"/>
                      <a:pt x="485" y="1546"/>
                    </a:cubicBezTo>
                    <a:cubicBezTo>
                      <a:pt x="561" y="1432"/>
                      <a:pt x="637" y="1318"/>
                      <a:pt x="723" y="1203"/>
                    </a:cubicBezTo>
                    <a:cubicBezTo>
                      <a:pt x="1904" y="-216"/>
                      <a:pt x="4019" y="-406"/>
                      <a:pt x="5438" y="775"/>
                    </a:cubicBezTo>
                    <a:cubicBezTo>
                      <a:pt x="6857" y="1956"/>
                      <a:pt x="7048" y="4070"/>
                      <a:pt x="5867" y="5489"/>
                    </a:cubicBezTo>
                    <a:close/>
                    <a:moveTo>
                      <a:pt x="5867" y="5489"/>
                    </a:moveTo>
                    <a:cubicBezTo>
                      <a:pt x="6657" y="4575"/>
                      <a:pt x="6552" y="3194"/>
                      <a:pt x="5638" y="2403"/>
                    </a:cubicBezTo>
                    <a:cubicBezTo>
                      <a:pt x="5476" y="2261"/>
                      <a:pt x="5295" y="2146"/>
                      <a:pt x="5105" y="2060"/>
                    </a:cubicBezTo>
                    <a:cubicBezTo>
                      <a:pt x="4228" y="1613"/>
                      <a:pt x="3162" y="1899"/>
                      <a:pt x="2628" y="2727"/>
                    </a:cubicBezTo>
                    <a:cubicBezTo>
                      <a:pt x="2000" y="3470"/>
                      <a:pt x="2000" y="4556"/>
                      <a:pt x="2628" y="5299"/>
                    </a:cubicBezTo>
                    <a:cubicBezTo>
                      <a:pt x="3390" y="6242"/>
                      <a:pt x="4771" y="6385"/>
                      <a:pt x="5705" y="5632"/>
                    </a:cubicBezTo>
                    <a:cubicBezTo>
                      <a:pt x="5762" y="5585"/>
                      <a:pt x="5819" y="5537"/>
                      <a:pt x="5867" y="5489"/>
                    </a:cubicBezTo>
                    <a:close/>
                  </a:path>
                </a:pathLst>
              </a:custGeom>
              <a:solidFill>
                <a:srgbClr val="020100"/>
              </a:solidFill>
              <a:ln w="9525" cap="flat">
                <a:noFill/>
                <a:prstDash val="solid"/>
                <a:miter/>
              </a:ln>
            </p:spPr>
            <p:txBody>
              <a:bodyPr rtlCol="0" anchor="ctr"/>
              <a:lstStyle/>
              <a:p>
                <a:endParaRPr lang="zh-CN" altLang="en-US"/>
              </a:p>
            </p:txBody>
          </p:sp>
          <p:sp>
            <p:nvSpPr>
              <p:cNvPr id="237" name="任意多边形: 形状 236"/>
              <p:cNvSpPr/>
              <p:nvPr/>
            </p:nvSpPr>
            <p:spPr>
              <a:xfrm>
                <a:off x="14836672" y="-3643237"/>
                <a:ext cx="6861" cy="6859"/>
              </a:xfrm>
              <a:custGeom>
                <a:avLst/>
                <a:gdLst>
                  <a:gd name="connsiteX0" fmla="*/ 6037 w 6861"/>
                  <a:gd name="connsiteY0" fmla="*/ 5658 h 6859"/>
                  <a:gd name="connsiteX1" fmla="*/ 1751 w 6861"/>
                  <a:gd name="connsiteY1" fmla="*/ 6420 h 6859"/>
                  <a:gd name="connsiteX2" fmla="*/ 437 w 6861"/>
                  <a:gd name="connsiteY2" fmla="*/ 1753 h 6859"/>
                  <a:gd name="connsiteX3" fmla="*/ 5113 w 6861"/>
                  <a:gd name="connsiteY3" fmla="*/ 439 h 6859"/>
                  <a:gd name="connsiteX4" fmla="*/ 6418 w 6861"/>
                  <a:gd name="connsiteY4" fmla="*/ 5106 h 6859"/>
                  <a:gd name="connsiteX5" fmla="*/ 6037 w 6861"/>
                  <a:gd name="connsiteY5" fmla="*/ 5658 h 6859"/>
                  <a:gd name="connsiteX6" fmla="*/ 6037 w 6861"/>
                  <a:gd name="connsiteY6" fmla="*/ 5658 h 6859"/>
                  <a:gd name="connsiteX7" fmla="*/ 5809 w 6861"/>
                  <a:gd name="connsiteY7" fmla="*/ 2572 h 6859"/>
                  <a:gd name="connsiteX8" fmla="*/ 5275 w 6861"/>
                  <a:gd name="connsiteY8" fmla="*/ 2229 h 6859"/>
                  <a:gd name="connsiteX9" fmla="*/ 2799 w 6861"/>
                  <a:gd name="connsiteY9" fmla="*/ 2896 h 6859"/>
                  <a:gd name="connsiteX10" fmla="*/ 2799 w 6861"/>
                  <a:gd name="connsiteY10" fmla="*/ 5468 h 6859"/>
                  <a:gd name="connsiteX11" fmla="*/ 6028 w 6861"/>
                  <a:gd name="connsiteY11" fmla="*/ 5668 h 6859"/>
                  <a:gd name="connsiteX12" fmla="*/ 6037 w 6861"/>
                  <a:gd name="connsiteY12" fmla="*/ 5658 h 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61" h="6859">
                    <a:moveTo>
                      <a:pt x="6037" y="5658"/>
                    </a:moveTo>
                    <a:cubicBezTo>
                      <a:pt x="4971" y="6906"/>
                      <a:pt x="3180" y="7220"/>
                      <a:pt x="1751" y="6420"/>
                    </a:cubicBezTo>
                    <a:cubicBezTo>
                      <a:pt x="103" y="5496"/>
                      <a:pt x="-487" y="3401"/>
                      <a:pt x="437" y="1753"/>
                    </a:cubicBezTo>
                    <a:cubicBezTo>
                      <a:pt x="1370" y="96"/>
                      <a:pt x="3456" y="-485"/>
                      <a:pt x="5113" y="439"/>
                    </a:cubicBezTo>
                    <a:cubicBezTo>
                      <a:pt x="6761" y="1372"/>
                      <a:pt x="7352" y="3458"/>
                      <a:pt x="6418" y="5106"/>
                    </a:cubicBezTo>
                    <a:cubicBezTo>
                      <a:pt x="6314" y="5306"/>
                      <a:pt x="6180" y="5487"/>
                      <a:pt x="6037" y="5658"/>
                    </a:cubicBezTo>
                    <a:close/>
                    <a:moveTo>
                      <a:pt x="6037" y="5658"/>
                    </a:moveTo>
                    <a:cubicBezTo>
                      <a:pt x="6828" y="4744"/>
                      <a:pt x="6723" y="3363"/>
                      <a:pt x="5809" y="2572"/>
                    </a:cubicBezTo>
                    <a:cubicBezTo>
                      <a:pt x="5647" y="2429"/>
                      <a:pt x="5466" y="2315"/>
                      <a:pt x="5275" y="2229"/>
                    </a:cubicBezTo>
                    <a:cubicBezTo>
                      <a:pt x="4399" y="1782"/>
                      <a:pt x="3332" y="2067"/>
                      <a:pt x="2799" y="2896"/>
                    </a:cubicBezTo>
                    <a:cubicBezTo>
                      <a:pt x="2208" y="3649"/>
                      <a:pt x="2208" y="4715"/>
                      <a:pt x="2799" y="5468"/>
                    </a:cubicBezTo>
                    <a:cubicBezTo>
                      <a:pt x="3637" y="6411"/>
                      <a:pt x="5075" y="6506"/>
                      <a:pt x="6028" y="5668"/>
                    </a:cubicBezTo>
                    <a:cubicBezTo>
                      <a:pt x="6028" y="5668"/>
                      <a:pt x="6037" y="5658"/>
                      <a:pt x="6037" y="5658"/>
                    </a:cubicBezTo>
                    <a:close/>
                  </a:path>
                </a:pathLst>
              </a:custGeom>
              <a:solidFill>
                <a:srgbClr val="020100"/>
              </a:solidFill>
              <a:ln w="9525" cap="flat">
                <a:noFill/>
                <a:prstDash val="solid"/>
                <a:miter/>
              </a:ln>
            </p:spPr>
            <p:txBody>
              <a:bodyPr rtlCol="0" anchor="ctr"/>
              <a:lstStyle/>
              <a:p>
                <a:endParaRPr lang="zh-CN" altLang="en-US"/>
              </a:p>
            </p:txBody>
          </p:sp>
          <p:sp>
            <p:nvSpPr>
              <p:cNvPr id="238" name="任意多边形: 形状 237"/>
              <p:cNvSpPr/>
              <p:nvPr/>
            </p:nvSpPr>
            <p:spPr>
              <a:xfrm>
                <a:off x="14906441" y="-3584636"/>
                <a:ext cx="6660" cy="6664"/>
              </a:xfrm>
              <a:custGeom>
                <a:avLst/>
                <a:gdLst>
                  <a:gd name="connsiteX0" fmla="*/ 5801 w 6660"/>
                  <a:gd name="connsiteY0" fmla="*/ 5446 h 6664"/>
                  <a:gd name="connsiteX1" fmla="*/ 1610 w 6660"/>
                  <a:gd name="connsiteY1" fmla="*/ 6208 h 6664"/>
                  <a:gd name="connsiteX2" fmla="*/ 524 w 6660"/>
                  <a:gd name="connsiteY2" fmla="*/ 1483 h 6664"/>
                  <a:gd name="connsiteX3" fmla="*/ 753 w 6660"/>
                  <a:gd name="connsiteY3" fmla="*/ 1159 h 6664"/>
                  <a:gd name="connsiteX4" fmla="*/ 5591 w 6660"/>
                  <a:gd name="connsiteY4" fmla="*/ 854 h 6664"/>
                  <a:gd name="connsiteX5" fmla="*/ 5896 w 6660"/>
                  <a:gd name="connsiteY5" fmla="*/ 1159 h 6664"/>
                  <a:gd name="connsiteX6" fmla="*/ 5801 w 6660"/>
                  <a:gd name="connsiteY6" fmla="*/ 5446 h 6664"/>
                  <a:gd name="connsiteX7" fmla="*/ 5801 w 6660"/>
                  <a:gd name="connsiteY7" fmla="*/ 5446 h 6664"/>
                  <a:gd name="connsiteX8" fmla="*/ 5506 w 6660"/>
                  <a:gd name="connsiteY8" fmla="*/ 2359 h 6664"/>
                  <a:gd name="connsiteX9" fmla="*/ 5134 w 6660"/>
                  <a:gd name="connsiteY9" fmla="*/ 2112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6"/>
                    </a:moveTo>
                    <a:cubicBezTo>
                      <a:pt x="4792" y="6712"/>
                      <a:pt x="3001" y="7036"/>
                      <a:pt x="1610" y="6208"/>
                    </a:cubicBezTo>
                    <a:cubicBezTo>
                      <a:pt x="10" y="5198"/>
                      <a:pt x="-485" y="3083"/>
                      <a:pt x="524" y="1483"/>
                    </a:cubicBezTo>
                    <a:cubicBezTo>
                      <a:pt x="591" y="1369"/>
                      <a:pt x="667" y="1264"/>
                      <a:pt x="753" y="1159"/>
                    </a:cubicBezTo>
                    <a:cubicBezTo>
                      <a:pt x="2001" y="-260"/>
                      <a:pt x="4172" y="-393"/>
                      <a:pt x="5591" y="854"/>
                    </a:cubicBezTo>
                    <a:cubicBezTo>
                      <a:pt x="5696" y="950"/>
                      <a:pt x="5801" y="1054"/>
                      <a:pt x="5896" y="1159"/>
                    </a:cubicBezTo>
                    <a:cubicBezTo>
                      <a:pt x="6954" y="2407"/>
                      <a:pt x="6906" y="4245"/>
                      <a:pt x="5801" y="5446"/>
                    </a:cubicBezTo>
                    <a:close/>
                    <a:moveTo>
                      <a:pt x="5801" y="5446"/>
                    </a:moveTo>
                    <a:cubicBezTo>
                      <a:pt x="6573" y="4512"/>
                      <a:pt x="6439" y="3131"/>
                      <a:pt x="5506" y="2359"/>
                    </a:cubicBezTo>
                    <a:cubicBezTo>
                      <a:pt x="5391" y="2264"/>
                      <a:pt x="5268" y="2178"/>
                      <a:pt x="5134" y="2112"/>
                    </a:cubicBezTo>
                    <a:cubicBezTo>
                      <a:pt x="4249" y="1674"/>
                      <a:pt x="3182" y="1912"/>
                      <a:pt x="2563" y="2683"/>
                    </a:cubicBezTo>
                    <a:cubicBezTo>
                      <a:pt x="1963" y="3474"/>
                      <a:pt x="1963" y="4560"/>
                      <a:pt x="2563" y="5350"/>
                    </a:cubicBezTo>
                    <a:cubicBezTo>
                      <a:pt x="3353" y="6265"/>
                      <a:pt x="4734" y="6369"/>
                      <a:pt x="5649" y="5588"/>
                    </a:cubicBezTo>
                    <a:cubicBezTo>
                      <a:pt x="5706" y="5541"/>
                      <a:pt x="5753" y="5493"/>
                      <a:pt x="5801" y="5446"/>
                    </a:cubicBezTo>
                    <a:close/>
                  </a:path>
                </a:pathLst>
              </a:custGeom>
              <a:solidFill>
                <a:srgbClr val="020100"/>
              </a:solidFill>
              <a:ln w="9525" cap="flat">
                <a:noFill/>
                <a:prstDash val="solid"/>
                <a:miter/>
              </a:ln>
            </p:spPr>
            <p:txBody>
              <a:bodyPr rtlCol="0" anchor="ctr"/>
              <a:lstStyle/>
              <a:p>
                <a:endParaRPr lang="zh-CN" altLang="en-US"/>
              </a:p>
            </p:txBody>
          </p:sp>
          <p:sp>
            <p:nvSpPr>
              <p:cNvPr id="239" name="任意多边形: 形状 238"/>
              <p:cNvSpPr/>
              <p:nvPr/>
            </p:nvSpPr>
            <p:spPr>
              <a:xfrm>
                <a:off x="14929087" y="-3565109"/>
                <a:ext cx="6887" cy="6929"/>
              </a:xfrm>
              <a:custGeom>
                <a:avLst/>
                <a:gdLst>
                  <a:gd name="connsiteX0" fmla="*/ 6110 w 6887"/>
                  <a:gd name="connsiteY0" fmla="*/ 5446 h 6929"/>
                  <a:gd name="connsiteX1" fmla="*/ 1491 w 6887"/>
                  <a:gd name="connsiteY1" fmla="*/ 6369 h 6929"/>
                  <a:gd name="connsiteX2" fmla="*/ 557 w 6887"/>
                  <a:gd name="connsiteY2" fmla="*/ 1750 h 6929"/>
                  <a:gd name="connsiteX3" fmla="*/ 1062 w 6887"/>
                  <a:gd name="connsiteY3" fmla="*/ 1159 h 6929"/>
                  <a:gd name="connsiteX4" fmla="*/ 5900 w 6887"/>
                  <a:gd name="connsiteY4" fmla="*/ 854 h 6929"/>
                  <a:gd name="connsiteX5" fmla="*/ 6205 w 6887"/>
                  <a:gd name="connsiteY5" fmla="*/ 1159 h 6929"/>
                  <a:gd name="connsiteX6" fmla="*/ 6110 w 6887"/>
                  <a:gd name="connsiteY6" fmla="*/ 5446 h 6929"/>
                  <a:gd name="connsiteX7" fmla="*/ 6110 w 6887"/>
                  <a:gd name="connsiteY7" fmla="*/ 5446 h 6929"/>
                  <a:gd name="connsiteX8" fmla="*/ 5882 w 6887"/>
                  <a:gd name="connsiteY8" fmla="*/ 2359 h 6929"/>
                  <a:gd name="connsiteX9" fmla="*/ 5348 w 6887"/>
                  <a:gd name="connsiteY9" fmla="*/ 2017 h 6929"/>
                  <a:gd name="connsiteX10" fmla="*/ 2872 w 6887"/>
                  <a:gd name="connsiteY10" fmla="*/ 2683 h 6929"/>
                  <a:gd name="connsiteX11" fmla="*/ 2872 w 6887"/>
                  <a:gd name="connsiteY11" fmla="*/ 5255 h 6929"/>
                  <a:gd name="connsiteX12" fmla="*/ 5948 w 6887"/>
                  <a:gd name="connsiteY12" fmla="*/ 5588 h 6929"/>
                  <a:gd name="connsiteX13" fmla="*/ 6110 w 6887"/>
                  <a:gd name="connsiteY13" fmla="*/ 5446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87" h="6929">
                    <a:moveTo>
                      <a:pt x="6110" y="5446"/>
                    </a:moveTo>
                    <a:cubicBezTo>
                      <a:pt x="5091" y="6979"/>
                      <a:pt x="3024" y="7389"/>
                      <a:pt x="1491" y="6369"/>
                    </a:cubicBezTo>
                    <a:cubicBezTo>
                      <a:pt x="-43" y="5350"/>
                      <a:pt x="-462" y="3283"/>
                      <a:pt x="557" y="1750"/>
                    </a:cubicBezTo>
                    <a:cubicBezTo>
                      <a:pt x="700" y="1531"/>
                      <a:pt x="871" y="1340"/>
                      <a:pt x="1062" y="1159"/>
                    </a:cubicBezTo>
                    <a:cubicBezTo>
                      <a:pt x="2319" y="-260"/>
                      <a:pt x="4481" y="-393"/>
                      <a:pt x="5900" y="854"/>
                    </a:cubicBezTo>
                    <a:cubicBezTo>
                      <a:pt x="6005" y="950"/>
                      <a:pt x="6110" y="1054"/>
                      <a:pt x="6205" y="1159"/>
                    </a:cubicBezTo>
                    <a:cubicBezTo>
                      <a:pt x="7148" y="2445"/>
                      <a:pt x="7110" y="4207"/>
                      <a:pt x="6110" y="5446"/>
                    </a:cubicBezTo>
                    <a:close/>
                    <a:moveTo>
                      <a:pt x="6110" y="5446"/>
                    </a:moveTo>
                    <a:cubicBezTo>
                      <a:pt x="6901" y="4531"/>
                      <a:pt x="6796" y="3150"/>
                      <a:pt x="5882" y="2359"/>
                    </a:cubicBezTo>
                    <a:cubicBezTo>
                      <a:pt x="5720" y="2217"/>
                      <a:pt x="5539" y="2102"/>
                      <a:pt x="5348" y="2017"/>
                    </a:cubicBezTo>
                    <a:cubicBezTo>
                      <a:pt x="4472" y="1569"/>
                      <a:pt x="3405" y="1855"/>
                      <a:pt x="2872" y="2683"/>
                    </a:cubicBezTo>
                    <a:cubicBezTo>
                      <a:pt x="2243" y="3426"/>
                      <a:pt x="2243" y="4512"/>
                      <a:pt x="2872" y="5255"/>
                    </a:cubicBezTo>
                    <a:cubicBezTo>
                      <a:pt x="3633" y="6198"/>
                      <a:pt x="5015" y="6341"/>
                      <a:pt x="5948" y="5588"/>
                    </a:cubicBezTo>
                    <a:cubicBezTo>
                      <a:pt x="6005" y="5541"/>
                      <a:pt x="6062" y="5493"/>
                      <a:pt x="6110" y="5446"/>
                    </a:cubicBezTo>
                    <a:close/>
                  </a:path>
                </a:pathLst>
              </a:custGeom>
              <a:solidFill>
                <a:srgbClr val="020100"/>
              </a:solidFill>
              <a:ln w="9525" cap="flat">
                <a:noFill/>
                <a:prstDash val="solid"/>
                <a:miter/>
              </a:ln>
            </p:spPr>
            <p:txBody>
              <a:bodyPr rtlCol="0" anchor="ctr"/>
              <a:lstStyle/>
              <a:p>
                <a:endParaRPr lang="zh-CN" altLang="en-US"/>
              </a:p>
            </p:txBody>
          </p:sp>
          <p:sp>
            <p:nvSpPr>
              <p:cNvPr id="240" name="任意多边形: 形状 239"/>
              <p:cNvSpPr/>
              <p:nvPr/>
            </p:nvSpPr>
            <p:spPr>
              <a:xfrm>
                <a:off x="14952839" y="-3545708"/>
                <a:ext cx="6663" cy="6664"/>
              </a:xfrm>
              <a:custGeom>
                <a:avLst/>
                <a:gdLst>
                  <a:gd name="connsiteX0" fmla="*/ 5885 w 6663"/>
                  <a:gd name="connsiteY0" fmla="*/ 5475 h 6664"/>
                  <a:gd name="connsiteX1" fmla="*/ 1189 w 6663"/>
                  <a:gd name="connsiteY1" fmla="*/ 5885 h 6664"/>
                  <a:gd name="connsiteX2" fmla="*/ 779 w 6663"/>
                  <a:gd name="connsiteY2" fmla="*/ 1189 h 6664"/>
                  <a:gd name="connsiteX3" fmla="*/ 5475 w 6663"/>
                  <a:gd name="connsiteY3" fmla="*/ 779 h 6664"/>
                  <a:gd name="connsiteX4" fmla="*/ 5885 w 6663"/>
                  <a:gd name="connsiteY4" fmla="*/ 1189 h 6664"/>
                  <a:gd name="connsiteX5" fmla="*/ 5885 w 6663"/>
                  <a:gd name="connsiteY5" fmla="*/ 5475 h 6664"/>
                  <a:gd name="connsiteX6" fmla="*/ 5885 w 6663"/>
                  <a:gd name="connsiteY6" fmla="*/ 5475 h 6664"/>
                  <a:gd name="connsiteX7" fmla="*/ 5428 w 6663"/>
                  <a:gd name="connsiteY7" fmla="*/ 2408 h 6664"/>
                  <a:gd name="connsiteX8" fmla="*/ 2361 w 6663"/>
                  <a:gd name="connsiteY8" fmla="*/ 2875 h 6664"/>
                  <a:gd name="connsiteX9" fmla="*/ 2361 w 6663"/>
                  <a:gd name="connsiteY9" fmla="*/ 5475 h 6664"/>
                  <a:gd name="connsiteX10" fmla="*/ 5580 w 6663"/>
                  <a:gd name="connsiteY10" fmla="*/ 5780 h 6664"/>
                  <a:gd name="connsiteX11" fmla="*/ 5885 w 6663"/>
                  <a:gd name="connsiteY11" fmla="*/ 5475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3" h="6664">
                    <a:moveTo>
                      <a:pt x="5885" y="5475"/>
                    </a:moveTo>
                    <a:cubicBezTo>
                      <a:pt x="4704" y="6885"/>
                      <a:pt x="2599" y="7066"/>
                      <a:pt x="1189" y="5885"/>
                    </a:cubicBezTo>
                    <a:cubicBezTo>
                      <a:pt x="-221" y="4704"/>
                      <a:pt x="-402" y="2599"/>
                      <a:pt x="779" y="1189"/>
                    </a:cubicBezTo>
                    <a:cubicBezTo>
                      <a:pt x="1961" y="-221"/>
                      <a:pt x="4065" y="-402"/>
                      <a:pt x="5475" y="779"/>
                    </a:cubicBezTo>
                    <a:cubicBezTo>
                      <a:pt x="5628" y="903"/>
                      <a:pt x="5761" y="1037"/>
                      <a:pt x="5885" y="1189"/>
                    </a:cubicBezTo>
                    <a:cubicBezTo>
                      <a:pt x="6923" y="2427"/>
                      <a:pt x="6923" y="4237"/>
                      <a:pt x="5885" y="5475"/>
                    </a:cubicBezTo>
                    <a:close/>
                    <a:moveTo>
                      <a:pt x="5885" y="5475"/>
                    </a:moveTo>
                    <a:cubicBezTo>
                      <a:pt x="6599" y="4504"/>
                      <a:pt x="6399" y="3132"/>
                      <a:pt x="5428" y="2408"/>
                    </a:cubicBezTo>
                    <a:cubicBezTo>
                      <a:pt x="4446" y="1694"/>
                      <a:pt x="3075" y="1903"/>
                      <a:pt x="2361" y="2875"/>
                    </a:cubicBezTo>
                    <a:cubicBezTo>
                      <a:pt x="1789" y="3646"/>
                      <a:pt x="1789" y="4704"/>
                      <a:pt x="2361" y="5475"/>
                    </a:cubicBezTo>
                    <a:cubicBezTo>
                      <a:pt x="3161" y="6447"/>
                      <a:pt x="4608" y="6590"/>
                      <a:pt x="5580" y="5780"/>
                    </a:cubicBezTo>
                    <a:cubicBezTo>
                      <a:pt x="5694" y="5685"/>
                      <a:pt x="5789" y="5589"/>
                      <a:pt x="5885" y="5475"/>
                    </a:cubicBezTo>
                    <a:close/>
                  </a:path>
                </a:pathLst>
              </a:custGeom>
              <a:solidFill>
                <a:srgbClr val="020100"/>
              </a:solidFill>
              <a:ln w="9525" cap="flat">
                <a:noFill/>
                <a:prstDash val="solid"/>
                <a:miter/>
              </a:ln>
            </p:spPr>
            <p:txBody>
              <a:bodyPr rtlCol="0" anchor="ctr"/>
              <a:lstStyle/>
              <a:p>
                <a:endParaRPr lang="zh-CN" altLang="en-US"/>
              </a:p>
            </p:txBody>
          </p:sp>
          <p:sp>
            <p:nvSpPr>
              <p:cNvPr id="241" name="任意多边形: 形状 240"/>
              <p:cNvSpPr/>
              <p:nvPr/>
            </p:nvSpPr>
            <p:spPr>
              <a:xfrm>
                <a:off x="14975760" y="-3526477"/>
                <a:ext cx="7171" cy="7253"/>
              </a:xfrm>
              <a:custGeom>
                <a:avLst/>
                <a:gdLst>
                  <a:gd name="connsiteX0" fmla="*/ 6110 w 7171"/>
                  <a:gd name="connsiteY0" fmla="*/ 5770 h 7253"/>
                  <a:gd name="connsiteX1" fmla="*/ 1491 w 7171"/>
                  <a:gd name="connsiteY1" fmla="*/ 6694 h 7253"/>
                  <a:gd name="connsiteX2" fmla="*/ 557 w 7171"/>
                  <a:gd name="connsiteY2" fmla="*/ 2074 h 7253"/>
                  <a:gd name="connsiteX3" fmla="*/ 1062 w 7171"/>
                  <a:gd name="connsiteY3" fmla="*/ 1484 h 7253"/>
                  <a:gd name="connsiteX4" fmla="*/ 5682 w 7171"/>
                  <a:gd name="connsiteY4" fmla="*/ 560 h 7253"/>
                  <a:gd name="connsiteX5" fmla="*/ 6615 w 7171"/>
                  <a:gd name="connsiteY5" fmla="*/ 5180 h 7253"/>
                  <a:gd name="connsiteX6" fmla="*/ 6110 w 7171"/>
                  <a:gd name="connsiteY6" fmla="*/ 5770 h 7253"/>
                  <a:gd name="connsiteX7" fmla="*/ 6110 w 7171"/>
                  <a:gd name="connsiteY7" fmla="*/ 5770 h 7253"/>
                  <a:gd name="connsiteX8" fmla="*/ 5758 w 7171"/>
                  <a:gd name="connsiteY8" fmla="*/ 2560 h 7253"/>
                  <a:gd name="connsiteX9" fmla="*/ 5443 w 7171"/>
                  <a:gd name="connsiteY9" fmla="*/ 2341 h 7253"/>
                  <a:gd name="connsiteX10" fmla="*/ 2872 w 7171"/>
                  <a:gd name="connsiteY10" fmla="*/ 3008 h 7253"/>
                  <a:gd name="connsiteX11" fmla="*/ 2872 w 7171"/>
                  <a:gd name="connsiteY11" fmla="*/ 5580 h 7253"/>
                  <a:gd name="connsiteX12" fmla="*/ 5796 w 7171"/>
                  <a:gd name="connsiteY12" fmla="*/ 6046 h 7253"/>
                  <a:gd name="connsiteX13" fmla="*/ 6110 w 7171"/>
                  <a:gd name="connsiteY13" fmla="*/ 5770 h 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71" h="7253">
                    <a:moveTo>
                      <a:pt x="6110" y="5770"/>
                    </a:moveTo>
                    <a:cubicBezTo>
                      <a:pt x="5091" y="7304"/>
                      <a:pt x="3024" y="7713"/>
                      <a:pt x="1491" y="6694"/>
                    </a:cubicBezTo>
                    <a:cubicBezTo>
                      <a:pt x="-43" y="5675"/>
                      <a:pt x="-462" y="3608"/>
                      <a:pt x="557" y="2074"/>
                    </a:cubicBezTo>
                    <a:cubicBezTo>
                      <a:pt x="700" y="1855"/>
                      <a:pt x="871" y="1665"/>
                      <a:pt x="1062" y="1484"/>
                    </a:cubicBezTo>
                    <a:cubicBezTo>
                      <a:pt x="2081" y="-50"/>
                      <a:pt x="4148" y="-459"/>
                      <a:pt x="5682" y="560"/>
                    </a:cubicBezTo>
                    <a:cubicBezTo>
                      <a:pt x="7215" y="1579"/>
                      <a:pt x="7634" y="3646"/>
                      <a:pt x="6615" y="5180"/>
                    </a:cubicBezTo>
                    <a:cubicBezTo>
                      <a:pt x="6472" y="5399"/>
                      <a:pt x="6301" y="5589"/>
                      <a:pt x="6110" y="5770"/>
                    </a:cubicBezTo>
                    <a:close/>
                    <a:moveTo>
                      <a:pt x="6110" y="5770"/>
                    </a:moveTo>
                    <a:cubicBezTo>
                      <a:pt x="6901" y="4789"/>
                      <a:pt x="6748" y="3351"/>
                      <a:pt x="5758" y="2560"/>
                    </a:cubicBezTo>
                    <a:cubicBezTo>
                      <a:pt x="5662" y="2474"/>
                      <a:pt x="5558" y="2408"/>
                      <a:pt x="5443" y="2341"/>
                    </a:cubicBezTo>
                    <a:cubicBezTo>
                      <a:pt x="4529" y="1960"/>
                      <a:pt x="3481" y="2236"/>
                      <a:pt x="2872" y="3008"/>
                    </a:cubicBezTo>
                    <a:cubicBezTo>
                      <a:pt x="2243" y="3751"/>
                      <a:pt x="2243" y="4837"/>
                      <a:pt x="2872" y="5580"/>
                    </a:cubicBezTo>
                    <a:cubicBezTo>
                      <a:pt x="3548" y="6513"/>
                      <a:pt x="4862" y="6723"/>
                      <a:pt x="5796" y="6046"/>
                    </a:cubicBezTo>
                    <a:cubicBezTo>
                      <a:pt x="5910" y="5970"/>
                      <a:pt x="6015" y="5875"/>
                      <a:pt x="6110" y="5770"/>
                    </a:cubicBezTo>
                    <a:close/>
                  </a:path>
                </a:pathLst>
              </a:custGeom>
              <a:solidFill>
                <a:srgbClr val="020100"/>
              </a:solidFill>
              <a:ln w="9525" cap="flat">
                <a:noFill/>
                <a:prstDash val="solid"/>
                <a:miter/>
              </a:ln>
            </p:spPr>
            <p:txBody>
              <a:bodyPr rtlCol="0" anchor="ctr"/>
              <a:lstStyle/>
              <a:p>
                <a:endParaRPr lang="zh-CN" altLang="en-US"/>
              </a:p>
            </p:txBody>
          </p:sp>
          <p:sp>
            <p:nvSpPr>
              <p:cNvPr id="242" name="任意多边形: 形状 241"/>
              <p:cNvSpPr/>
              <p:nvPr/>
            </p:nvSpPr>
            <p:spPr>
              <a:xfrm>
                <a:off x="14999211" y="-3506721"/>
                <a:ext cx="6678" cy="6712"/>
              </a:xfrm>
              <a:custGeom>
                <a:avLst/>
                <a:gdLst>
                  <a:gd name="connsiteX0" fmla="*/ 5900 w 6678"/>
                  <a:gd name="connsiteY0" fmla="*/ 5446 h 6712"/>
                  <a:gd name="connsiteX1" fmla="*/ 1614 w 6678"/>
                  <a:gd name="connsiteY1" fmla="*/ 6303 h 6712"/>
                  <a:gd name="connsiteX2" fmla="*/ 566 w 6678"/>
                  <a:gd name="connsiteY2" fmla="*/ 1436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547 w 6678"/>
                  <a:gd name="connsiteY8" fmla="*/ 2369 h 6712"/>
                  <a:gd name="connsiteX9" fmla="*/ 5138 w 6678"/>
                  <a:gd name="connsiteY9" fmla="*/ 2112 h 6712"/>
                  <a:gd name="connsiteX10" fmla="*/ 2566 w 6678"/>
                  <a:gd name="connsiteY10" fmla="*/ 2683 h 6712"/>
                  <a:gd name="connsiteX11" fmla="*/ 2566 w 6678"/>
                  <a:gd name="connsiteY11" fmla="*/ 5350 h 6712"/>
                  <a:gd name="connsiteX12" fmla="*/ 5795 w 6678"/>
                  <a:gd name="connsiteY12" fmla="*/ 5550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1" y="6722"/>
                      <a:pt x="3061" y="7084"/>
                      <a:pt x="1614" y="6303"/>
                    </a:cubicBezTo>
                    <a:cubicBezTo>
                      <a:pt x="-25" y="5245"/>
                      <a:pt x="-491" y="3064"/>
                      <a:pt x="566" y="1436"/>
                    </a:cubicBezTo>
                    <a:cubicBezTo>
                      <a:pt x="623" y="1340"/>
                      <a:pt x="690" y="1245"/>
                      <a:pt x="756" y="1159"/>
                    </a:cubicBezTo>
                    <a:cubicBezTo>
                      <a:pt x="2004" y="-260"/>
                      <a:pt x="4176" y="-393"/>
                      <a:pt x="5595" y="854"/>
                    </a:cubicBezTo>
                    <a:cubicBezTo>
                      <a:pt x="5700" y="950"/>
                      <a:pt x="5804" y="1054"/>
                      <a:pt x="5900" y="1159"/>
                    </a:cubicBezTo>
                    <a:cubicBezTo>
                      <a:pt x="6938" y="2398"/>
                      <a:pt x="6938" y="4207"/>
                      <a:pt x="5900" y="5446"/>
                    </a:cubicBezTo>
                    <a:close/>
                    <a:moveTo>
                      <a:pt x="5900" y="5446"/>
                    </a:moveTo>
                    <a:cubicBezTo>
                      <a:pt x="6652" y="4493"/>
                      <a:pt x="6490" y="3121"/>
                      <a:pt x="5547" y="2369"/>
                    </a:cubicBezTo>
                    <a:cubicBezTo>
                      <a:pt x="5424" y="2264"/>
                      <a:pt x="5281" y="2178"/>
                      <a:pt x="5138" y="2112"/>
                    </a:cubicBezTo>
                    <a:cubicBezTo>
                      <a:pt x="4252" y="1712"/>
                      <a:pt x="3204" y="1940"/>
                      <a:pt x="2566" y="2683"/>
                    </a:cubicBezTo>
                    <a:cubicBezTo>
                      <a:pt x="1994" y="3483"/>
                      <a:pt x="1994" y="4550"/>
                      <a:pt x="2566" y="5350"/>
                    </a:cubicBezTo>
                    <a:cubicBezTo>
                      <a:pt x="3404" y="6293"/>
                      <a:pt x="4852" y="6379"/>
                      <a:pt x="5795" y="5550"/>
                    </a:cubicBezTo>
                    <a:cubicBezTo>
                      <a:pt x="5833" y="5512"/>
                      <a:pt x="5862" y="5484"/>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243" name="任意多边形: 形状 242"/>
              <p:cNvSpPr/>
              <p:nvPr/>
            </p:nvSpPr>
            <p:spPr>
              <a:xfrm>
                <a:off x="14748112" y="-3490433"/>
                <a:ext cx="6937" cy="6929"/>
              </a:xfrm>
              <a:custGeom>
                <a:avLst/>
                <a:gdLst>
                  <a:gd name="connsiteX0" fmla="*/ 6110 w 6937"/>
                  <a:gd name="connsiteY0" fmla="*/ 5446 h 6929"/>
                  <a:gd name="connsiteX1" fmla="*/ 1491 w 6937"/>
                  <a:gd name="connsiteY1" fmla="*/ 6369 h 6929"/>
                  <a:gd name="connsiteX2" fmla="*/ 557 w 6937"/>
                  <a:gd name="connsiteY2" fmla="*/ 1750 h 6929"/>
                  <a:gd name="connsiteX3" fmla="*/ 1062 w 6937"/>
                  <a:gd name="connsiteY3" fmla="*/ 1159 h 6929"/>
                  <a:gd name="connsiteX4" fmla="*/ 5900 w 6937"/>
                  <a:gd name="connsiteY4" fmla="*/ 854 h 6929"/>
                  <a:gd name="connsiteX5" fmla="*/ 6205 w 6937"/>
                  <a:gd name="connsiteY5" fmla="*/ 1159 h 6929"/>
                  <a:gd name="connsiteX6" fmla="*/ 6110 w 6937"/>
                  <a:gd name="connsiteY6" fmla="*/ 5446 h 6929"/>
                  <a:gd name="connsiteX7" fmla="*/ 6110 w 6937"/>
                  <a:gd name="connsiteY7" fmla="*/ 5446 h 6929"/>
                  <a:gd name="connsiteX8" fmla="*/ 5872 w 6937"/>
                  <a:gd name="connsiteY8" fmla="*/ 2445 h 6929"/>
                  <a:gd name="connsiteX9" fmla="*/ 2872 w 6937"/>
                  <a:gd name="connsiteY9" fmla="*/ 2683 h 6929"/>
                  <a:gd name="connsiteX10" fmla="*/ 2872 w 6937"/>
                  <a:gd name="connsiteY10" fmla="*/ 5350 h 6929"/>
                  <a:gd name="connsiteX11" fmla="*/ 5958 w 6937"/>
                  <a:gd name="connsiteY11" fmla="*/ 5588 h 6929"/>
                  <a:gd name="connsiteX12" fmla="*/ 6110 w 6937"/>
                  <a:gd name="connsiteY12" fmla="*/ 5446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37" h="6929">
                    <a:moveTo>
                      <a:pt x="6110" y="5446"/>
                    </a:moveTo>
                    <a:cubicBezTo>
                      <a:pt x="5091" y="6979"/>
                      <a:pt x="3024" y="7389"/>
                      <a:pt x="1491" y="6369"/>
                    </a:cubicBezTo>
                    <a:cubicBezTo>
                      <a:pt x="-43" y="5350"/>
                      <a:pt x="-462" y="3283"/>
                      <a:pt x="557" y="1750"/>
                    </a:cubicBezTo>
                    <a:cubicBezTo>
                      <a:pt x="700" y="1531"/>
                      <a:pt x="871" y="1340"/>
                      <a:pt x="1062" y="1159"/>
                    </a:cubicBezTo>
                    <a:cubicBezTo>
                      <a:pt x="2319" y="-260"/>
                      <a:pt x="4481" y="-393"/>
                      <a:pt x="5900" y="854"/>
                    </a:cubicBezTo>
                    <a:cubicBezTo>
                      <a:pt x="6005" y="950"/>
                      <a:pt x="6110" y="1054"/>
                      <a:pt x="6205" y="1159"/>
                    </a:cubicBezTo>
                    <a:cubicBezTo>
                      <a:pt x="7215" y="2426"/>
                      <a:pt x="7177" y="4226"/>
                      <a:pt x="6110" y="5446"/>
                    </a:cubicBezTo>
                    <a:close/>
                    <a:moveTo>
                      <a:pt x="6110" y="5446"/>
                    </a:moveTo>
                    <a:cubicBezTo>
                      <a:pt x="6872" y="4550"/>
                      <a:pt x="6767" y="3207"/>
                      <a:pt x="5872" y="2445"/>
                    </a:cubicBezTo>
                    <a:cubicBezTo>
                      <a:pt x="4977" y="1683"/>
                      <a:pt x="3633" y="1788"/>
                      <a:pt x="2872" y="2683"/>
                    </a:cubicBezTo>
                    <a:cubicBezTo>
                      <a:pt x="2233" y="3455"/>
                      <a:pt x="2233" y="4579"/>
                      <a:pt x="2872" y="5350"/>
                    </a:cubicBezTo>
                    <a:cubicBezTo>
                      <a:pt x="3662" y="6265"/>
                      <a:pt x="5043" y="6369"/>
                      <a:pt x="5958" y="5588"/>
                    </a:cubicBezTo>
                    <a:cubicBezTo>
                      <a:pt x="6015" y="5541"/>
                      <a:pt x="6062" y="5493"/>
                      <a:pt x="6110" y="5446"/>
                    </a:cubicBezTo>
                    <a:close/>
                  </a:path>
                </a:pathLst>
              </a:custGeom>
              <a:solidFill>
                <a:srgbClr val="020100"/>
              </a:solidFill>
              <a:ln w="9525" cap="flat">
                <a:noFill/>
                <a:prstDash val="solid"/>
                <a:miter/>
              </a:ln>
            </p:spPr>
            <p:txBody>
              <a:bodyPr rtlCol="0" anchor="ctr"/>
              <a:lstStyle/>
              <a:p>
                <a:endParaRPr lang="zh-CN" altLang="en-US"/>
              </a:p>
            </p:txBody>
          </p:sp>
          <p:sp>
            <p:nvSpPr>
              <p:cNvPr id="244" name="任意多边形: 形状 243"/>
              <p:cNvSpPr/>
              <p:nvPr/>
            </p:nvSpPr>
            <p:spPr>
              <a:xfrm>
                <a:off x="14771377" y="-3470907"/>
                <a:ext cx="6674" cy="6647"/>
              </a:xfrm>
              <a:custGeom>
                <a:avLst/>
                <a:gdLst>
                  <a:gd name="connsiteX0" fmla="*/ 5896 w 6674"/>
                  <a:gd name="connsiteY0" fmla="*/ 5446 h 6647"/>
                  <a:gd name="connsiteX1" fmla="*/ 1610 w 6674"/>
                  <a:gd name="connsiteY1" fmla="*/ 6207 h 6647"/>
                  <a:gd name="connsiteX2" fmla="*/ 524 w 6674"/>
                  <a:gd name="connsiteY2" fmla="*/ 1483 h 6647"/>
                  <a:gd name="connsiteX3" fmla="*/ 753 w 6674"/>
                  <a:gd name="connsiteY3" fmla="*/ 1159 h 6647"/>
                  <a:gd name="connsiteX4" fmla="*/ 5592 w 6674"/>
                  <a:gd name="connsiteY4" fmla="*/ 854 h 6647"/>
                  <a:gd name="connsiteX5" fmla="*/ 5896 w 6674"/>
                  <a:gd name="connsiteY5" fmla="*/ 1159 h 6647"/>
                  <a:gd name="connsiteX6" fmla="*/ 5896 w 6674"/>
                  <a:gd name="connsiteY6" fmla="*/ 5446 h 6647"/>
                  <a:gd name="connsiteX7" fmla="*/ 5896 w 6674"/>
                  <a:gd name="connsiteY7" fmla="*/ 5446 h 6647"/>
                  <a:gd name="connsiteX8" fmla="*/ 5487 w 6674"/>
                  <a:gd name="connsiteY8" fmla="*/ 2236 h 6647"/>
                  <a:gd name="connsiteX9" fmla="*/ 5134 w 6674"/>
                  <a:gd name="connsiteY9" fmla="*/ 2017 h 6647"/>
                  <a:gd name="connsiteX10" fmla="*/ 2563 w 6674"/>
                  <a:gd name="connsiteY10" fmla="*/ 2683 h 6647"/>
                  <a:gd name="connsiteX11" fmla="*/ 2563 w 6674"/>
                  <a:gd name="connsiteY11" fmla="*/ 5255 h 6647"/>
                  <a:gd name="connsiteX12" fmla="*/ 5630 w 6674"/>
                  <a:gd name="connsiteY12" fmla="*/ 5684 h 6647"/>
                  <a:gd name="connsiteX13" fmla="*/ 5896 w 6674"/>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4" h="6647">
                    <a:moveTo>
                      <a:pt x="5896" y="5446"/>
                    </a:moveTo>
                    <a:cubicBezTo>
                      <a:pt x="4830" y="6693"/>
                      <a:pt x="3039" y="7008"/>
                      <a:pt x="1610" y="6207"/>
                    </a:cubicBezTo>
                    <a:cubicBezTo>
                      <a:pt x="10" y="5198"/>
                      <a:pt x="-485" y="3083"/>
                      <a:pt x="524" y="1483"/>
                    </a:cubicBezTo>
                    <a:cubicBezTo>
                      <a:pt x="591" y="1369"/>
                      <a:pt x="667" y="1264"/>
                      <a:pt x="753" y="1159"/>
                    </a:cubicBezTo>
                    <a:cubicBezTo>
                      <a:pt x="2010" y="-260"/>
                      <a:pt x="4172" y="-393"/>
                      <a:pt x="5592" y="854"/>
                    </a:cubicBezTo>
                    <a:cubicBezTo>
                      <a:pt x="5696" y="950"/>
                      <a:pt x="5801" y="1054"/>
                      <a:pt x="5896" y="1159"/>
                    </a:cubicBezTo>
                    <a:cubicBezTo>
                      <a:pt x="6935" y="2398"/>
                      <a:pt x="6935" y="4207"/>
                      <a:pt x="5896" y="5446"/>
                    </a:cubicBezTo>
                    <a:close/>
                    <a:moveTo>
                      <a:pt x="5896" y="5446"/>
                    </a:moveTo>
                    <a:cubicBezTo>
                      <a:pt x="6668" y="4445"/>
                      <a:pt x="6487" y="3007"/>
                      <a:pt x="5487" y="2236"/>
                    </a:cubicBezTo>
                    <a:cubicBezTo>
                      <a:pt x="5372" y="2150"/>
                      <a:pt x="5258" y="2083"/>
                      <a:pt x="5134" y="2017"/>
                    </a:cubicBezTo>
                    <a:cubicBezTo>
                      <a:pt x="4220" y="1664"/>
                      <a:pt x="3191" y="1931"/>
                      <a:pt x="2563" y="2683"/>
                    </a:cubicBezTo>
                    <a:cubicBezTo>
                      <a:pt x="1972" y="3436"/>
                      <a:pt x="1972" y="4503"/>
                      <a:pt x="2563" y="5255"/>
                    </a:cubicBezTo>
                    <a:cubicBezTo>
                      <a:pt x="3296" y="6217"/>
                      <a:pt x="4667" y="6408"/>
                      <a:pt x="5630" y="5684"/>
                    </a:cubicBezTo>
                    <a:cubicBezTo>
                      <a:pt x="5725" y="5607"/>
                      <a:pt x="5811" y="5531"/>
                      <a:pt x="5896" y="5446"/>
                    </a:cubicBezTo>
                    <a:close/>
                  </a:path>
                </a:pathLst>
              </a:custGeom>
              <a:solidFill>
                <a:srgbClr val="020100"/>
              </a:solidFill>
              <a:ln w="9525" cap="flat">
                <a:noFill/>
                <a:prstDash val="solid"/>
                <a:miter/>
              </a:ln>
            </p:spPr>
            <p:txBody>
              <a:bodyPr rtlCol="0" anchor="ctr"/>
              <a:lstStyle/>
              <a:p>
                <a:endParaRPr lang="zh-CN" altLang="en-US"/>
              </a:p>
            </p:txBody>
          </p:sp>
          <p:sp>
            <p:nvSpPr>
              <p:cNvPr id="245" name="任意多边形: 形状 244"/>
              <p:cNvSpPr/>
              <p:nvPr/>
            </p:nvSpPr>
            <p:spPr>
              <a:xfrm>
                <a:off x="14724849" y="-3510363"/>
                <a:ext cx="6861" cy="6859"/>
              </a:xfrm>
              <a:custGeom>
                <a:avLst/>
                <a:gdLst>
                  <a:gd name="connsiteX0" fmla="*/ 6037 w 6861"/>
                  <a:gd name="connsiteY0" fmla="*/ 5658 h 6859"/>
                  <a:gd name="connsiteX1" fmla="*/ 1751 w 6861"/>
                  <a:gd name="connsiteY1" fmla="*/ 6420 h 6859"/>
                  <a:gd name="connsiteX2" fmla="*/ 437 w 6861"/>
                  <a:gd name="connsiteY2" fmla="*/ 1753 h 6859"/>
                  <a:gd name="connsiteX3" fmla="*/ 5114 w 6861"/>
                  <a:gd name="connsiteY3" fmla="*/ 439 h 6859"/>
                  <a:gd name="connsiteX4" fmla="*/ 6418 w 6861"/>
                  <a:gd name="connsiteY4" fmla="*/ 5106 h 6859"/>
                  <a:gd name="connsiteX5" fmla="*/ 6037 w 6861"/>
                  <a:gd name="connsiteY5" fmla="*/ 5658 h 6859"/>
                  <a:gd name="connsiteX6" fmla="*/ 6037 w 6861"/>
                  <a:gd name="connsiteY6" fmla="*/ 5658 h 6859"/>
                  <a:gd name="connsiteX7" fmla="*/ 5628 w 6861"/>
                  <a:gd name="connsiteY7" fmla="*/ 2448 h 6859"/>
                  <a:gd name="connsiteX8" fmla="*/ 5275 w 6861"/>
                  <a:gd name="connsiteY8" fmla="*/ 2229 h 6859"/>
                  <a:gd name="connsiteX9" fmla="*/ 2704 w 6861"/>
                  <a:gd name="connsiteY9" fmla="*/ 2896 h 6859"/>
                  <a:gd name="connsiteX10" fmla="*/ 2704 w 6861"/>
                  <a:gd name="connsiteY10" fmla="*/ 5468 h 6859"/>
                  <a:gd name="connsiteX11" fmla="*/ 5771 w 6861"/>
                  <a:gd name="connsiteY11" fmla="*/ 5897 h 6859"/>
                  <a:gd name="connsiteX12" fmla="*/ 6037 w 6861"/>
                  <a:gd name="connsiteY12" fmla="*/ 5658 h 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61" h="6859">
                    <a:moveTo>
                      <a:pt x="6037" y="5658"/>
                    </a:moveTo>
                    <a:cubicBezTo>
                      <a:pt x="4971" y="6906"/>
                      <a:pt x="3180" y="7220"/>
                      <a:pt x="1751" y="6420"/>
                    </a:cubicBezTo>
                    <a:cubicBezTo>
                      <a:pt x="103" y="5496"/>
                      <a:pt x="-487" y="3401"/>
                      <a:pt x="437" y="1753"/>
                    </a:cubicBezTo>
                    <a:cubicBezTo>
                      <a:pt x="1370" y="96"/>
                      <a:pt x="3456" y="-485"/>
                      <a:pt x="5114" y="439"/>
                    </a:cubicBezTo>
                    <a:cubicBezTo>
                      <a:pt x="6761" y="1372"/>
                      <a:pt x="7352" y="3458"/>
                      <a:pt x="6418" y="5106"/>
                    </a:cubicBezTo>
                    <a:cubicBezTo>
                      <a:pt x="6314" y="5306"/>
                      <a:pt x="6180" y="5487"/>
                      <a:pt x="6037" y="5658"/>
                    </a:cubicBezTo>
                    <a:close/>
                    <a:moveTo>
                      <a:pt x="6037" y="5658"/>
                    </a:moveTo>
                    <a:cubicBezTo>
                      <a:pt x="6809" y="4658"/>
                      <a:pt x="6628" y="3220"/>
                      <a:pt x="5628" y="2448"/>
                    </a:cubicBezTo>
                    <a:cubicBezTo>
                      <a:pt x="5514" y="2363"/>
                      <a:pt x="5399" y="2296"/>
                      <a:pt x="5275" y="2229"/>
                    </a:cubicBezTo>
                    <a:cubicBezTo>
                      <a:pt x="4361" y="1877"/>
                      <a:pt x="3332" y="2144"/>
                      <a:pt x="2704" y="2896"/>
                    </a:cubicBezTo>
                    <a:cubicBezTo>
                      <a:pt x="2113" y="3649"/>
                      <a:pt x="2113" y="4715"/>
                      <a:pt x="2704" y="5468"/>
                    </a:cubicBezTo>
                    <a:cubicBezTo>
                      <a:pt x="3437" y="6430"/>
                      <a:pt x="4809" y="6620"/>
                      <a:pt x="5771" y="5897"/>
                    </a:cubicBezTo>
                    <a:cubicBezTo>
                      <a:pt x="5866" y="5820"/>
                      <a:pt x="5952" y="5744"/>
                      <a:pt x="6037" y="5658"/>
                    </a:cubicBezTo>
                    <a:close/>
                  </a:path>
                </a:pathLst>
              </a:custGeom>
              <a:solidFill>
                <a:srgbClr val="020100"/>
              </a:solidFill>
              <a:ln w="9525" cap="flat">
                <a:noFill/>
                <a:prstDash val="solid"/>
                <a:miter/>
              </a:ln>
            </p:spPr>
            <p:txBody>
              <a:bodyPr rtlCol="0" anchor="ctr"/>
              <a:lstStyle/>
              <a:p>
                <a:endParaRPr lang="zh-CN" altLang="en-US"/>
              </a:p>
            </p:txBody>
          </p:sp>
          <p:sp>
            <p:nvSpPr>
              <p:cNvPr id="246" name="任意多边形: 形状 245"/>
              <p:cNvSpPr/>
              <p:nvPr/>
            </p:nvSpPr>
            <p:spPr>
              <a:xfrm>
                <a:off x="14794568" y="-3451476"/>
                <a:ext cx="6742" cy="6729"/>
              </a:xfrm>
              <a:custGeom>
                <a:avLst/>
                <a:gdLst>
                  <a:gd name="connsiteX0" fmla="*/ 5851 w 6742"/>
                  <a:gd name="connsiteY0" fmla="*/ 5446 h 6729"/>
                  <a:gd name="connsiteX1" fmla="*/ 1660 w 6742"/>
                  <a:gd name="connsiteY1" fmla="*/ 6303 h 6729"/>
                  <a:gd name="connsiteX2" fmla="*/ 488 w 6742"/>
                  <a:gd name="connsiteY2" fmla="*/ 1597 h 6729"/>
                  <a:gd name="connsiteX3" fmla="*/ 803 w 6742"/>
                  <a:gd name="connsiteY3" fmla="*/ 1159 h 6729"/>
                  <a:gd name="connsiteX4" fmla="*/ 5641 w 6742"/>
                  <a:gd name="connsiteY4" fmla="*/ 854 h 6729"/>
                  <a:gd name="connsiteX5" fmla="*/ 5946 w 6742"/>
                  <a:gd name="connsiteY5" fmla="*/ 1159 h 6729"/>
                  <a:gd name="connsiteX6" fmla="*/ 5851 w 6742"/>
                  <a:gd name="connsiteY6" fmla="*/ 5446 h 6729"/>
                  <a:gd name="connsiteX7" fmla="*/ 5851 w 6742"/>
                  <a:gd name="connsiteY7" fmla="*/ 5446 h 6729"/>
                  <a:gd name="connsiteX8" fmla="*/ 5555 w 6742"/>
                  <a:gd name="connsiteY8" fmla="*/ 2359 h 6729"/>
                  <a:gd name="connsiteX9" fmla="*/ 5184 w 6742"/>
                  <a:gd name="connsiteY9" fmla="*/ 2112 h 6729"/>
                  <a:gd name="connsiteX10" fmla="*/ 2612 w 6742"/>
                  <a:gd name="connsiteY10" fmla="*/ 2683 h 6729"/>
                  <a:gd name="connsiteX11" fmla="*/ 2612 w 6742"/>
                  <a:gd name="connsiteY11" fmla="*/ 5350 h 6729"/>
                  <a:gd name="connsiteX12" fmla="*/ 5698 w 6742"/>
                  <a:gd name="connsiteY12" fmla="*/ 5588 h 6729"/>
                  <a:gd name="connsiteX13" fmla="*/ 5851 w 6742"/>
                  <a:gd name="connsiteY13" fmla="*/ 5446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42" h="6729">
                    <a:moveTo>
                      <a:pt x="5851" y="5446"/>
                    </a:moveTo>
                    <a:cubicBezTo>
                      <a:pt x="4870" y="6741"/>
                      <a:pt x="3070" y="7112"/>
                      <a:pt x="1660" y="6303"/>
                    </a:cubicBezTo>
                    <a:cubicBezTo>
                      <a:pt x="40" y="5322"/>
                      <a:pt x="-483" y="3217"/>
                      <a:pt x="488" y="1597"/>
                    </a:cubicBezTo>
                    <a:cubicBezTo>
                      <a:pt x="583" y="1445"/>
                      <a:pt x="688" y="1293"/>
                      <a:pt x="803" y="1159"/>
                    </a:cubicBezTo>
                    <a:cubicBezTo>
                      <a:pt x="2060" y="-260"/>
                      <a:pt x="4222" y="-393"/>
                      <a:pt x="5641" y="854"/>
                    </a:cubicBezTo>
                    <a:cubicBezTo>
                      <a:pt x="5746" y="950"/>
                      <a:pt x="5851" y="1054"/>
                      <a:pt x="5946" y="1159"/>
                    </a:cubicBezTo>
                    <a:cubicBezTo>
                      <a:pt x="7041" y="2388"/>
                      <a:pt x="7003" y="4264"/>
                      <a:pt x="5851" y="5446"/>
                    </a:cubicBezTo>
                    <a:close/>
                    <a:moveTo>
                      <a:pt x="5851" y="5446"/>
                    </a:moveTo>
                    <a:cubicBezTo>
                      <a:pt x="6622" y="4512"/>
                      <a:pt x="6489" y="3131"/>
                      <a:pt x="5555" y="2359"/>
                    </a:cubicBezTo>
                    <a:cubicBezTo>
                      <a:pt x="5441" y="2264"/>
                      <a:pt x="5317" y="2178"/>
                      <a:pt x="5184" y="2112"/>
                    </a:cubicBezTo>
                    <a:cubicBezTo>
                      <a:pt x="4298" y="1712"/>
                      <a:pt x="3250" y="1940"/>
                      <a:pt x="2612" y="2683"/>
                    </a:cubicBezTo>
                    <a:cubicBezTo>
                      <a:pt x="1974" y="3455"/>
                      <a:pt x="1974" y="4579"/>
                      <a:pt x="2612" y="5350"/>
                    </a:cubicBezTo>
                    <a:cubicBezTo>
                      <a:pt x="3403" y="6265"/>
                      <a:pt x="4784" y="6369"/>
                      <a:pt x="5698" y="5588"/>
                    </a:cubicBezTo>
                    <a:cubicBezTo>
                      <a:pt x="5755" y="5541"/>
                      <a:pt x="5803" y="5493"/>
                      <a:pt x="5851" y="5446"/>
                    </a:cubicBezTo>
                    <a:close/>
                  </a:path>
                </a:pathLst>
              </a:custGeom>
              <a:solidFill>
                <a:srgbClr val="020100"/>
              </a:solidFill>
              <a:ln w="9525" cap="flat">
                <a:noFill/>
                <a:prstDash val="solid"/>
                <a:miter/>
              </a:ln>
            </p:spPr>
            <p:txBody>
              <a:bodyPr rtlCol="0" anchor="ctr"/>
              <a:lstStyle/>
              <a:p>
                <a:endParaRPr lang="zh-CN" altLang="en-US"/>
              </a:p>
            </p:txBody>
          </p:sp>
          <p:sp>
            <p:nvSpPr>
              <p:cNvPr id="247" name="任意多边形: 形状 246"/>
              <p:cNvSpPr/>
              <p:nvPr/>
            </p:nvSpPr>
            <p:spPr>
              <a:xfrm>
                <a:off x="14817763" y="-3431950"/>
                <a:ext cx="6674" cy="6647"/>
              </a:xfrm>
              <a:custGeom>
                <a:avLst/>
                <a:gdLst>
                  <a:gd name="connsiteX0" fmla="*/ 5896 w 6674"/>
                  <a:gd name="connsiteY0" fmla="*/ 5446 h 6647"/>
                  <a:gd name="connsiteX1" fmla="*/ 1610 w 6674"/>
                  <a:gd name="connsiteY1" fmla="*/ 6208 h 6647"/>
                  <a:gd name="connsiteX2" fmla="*/ 524 w 6674"/>
                  <a:gd name="connsiteY2" fmla="*/ 1483 h 6647"/>
                  <a:gd name="connsiteX3" fmla="*/ 753 w 6674"/>
                  <a:gd name="connsiteY3" fmla="*/ 1159 h 6647"/>
                  <a:gd name="connsiteX4" fmla="*/ 5591 w 6674"/>
                  <a:gd name="connsiteY4" fmla="*/ 854 h 6647"/>
                  <a:gd name="connsiteX5" fmla="*/ 5896 w 6674"/>
                  <a:gd name="connsiteY5" fmla="*/ 1159 h 6647"/>
                  <a:gd name="connsiteX6" fmla="*/ 5896 w 6674"/>
                  <a:gd name="connsiteY6" fmla="*/ 5446 h 6647"/>
                  <a:gd name="connsiteX7" fmla="*/ 5896 w 6674"/>
                  <a:gd name="connsiteY7" fmla="*/ 5446 h 6647"/>
                  <a:gd name="connsiteX8" fmla="*/ 5487 w 6674"/>
                  <a:gd name="connsiteY8" fmla="*/ 2236 h 6647"/>
                  <a:gd name="connsiteX9" fmla="*/ 5134 w 6674"/>
                  <a:gd name="connsiteY9" fmla="*/ 2017 h 6647"/>
                  <a:gd name="connsiteX10" fmla="*/ 2563 w 6674"/>
                  <a:gd name="connsiteY10" fmla="*/ 2683 h 6647"/>
                  <a:gd name="connsiteX11" fmla="*/ 2563 w 6674"/>
                  <a:gd name="connsiteY11" fmla="*/ 5350 h 6647"/>
                  <a:gd name="connsiteX12" fmla="*/ 5791 w 6674"/>
                  <a:gd name="connsiteY12" fmla="*/ 5550 h 6647"/>
                  <a:gd name="connsiteX13" fmla="*/ 5896 w 6674"/>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4" h="6647">
                    <a:moveTo>
                      <a:pt x="5896" y="5446"/>
                    </a:moveTo>
                    <a:cubicBezTo>
                      <a:pt x="4830" y="6693"/>
                      <a:pt x="3039" y="7008"/>
                      <a:pt x="1610" y="6208"/>
                    </a:cubicBezTo>
                    <a:cubicBezTo>
                      <a:pt x="10" y="5198"/>
                      <a:pt x="-485" y="3083"/>
                      <a:pt x="524" y="1483"/>
                    </a:cubicBezTo>
                    <a:cubicBezTo>
                      <a:pt x="591" y="1369"/>
                      <a:pt x="667" y="1264"/>
                      <a:pt x="753" y="1159"/>
                    </a:cubicBezTo>
                    <a:cubicBezTo>
                      <a:pt x="2010" y="-260"/>
                      <a:pt x="4172" y="-393"/>
                      <a:pt x="5591" y="854"/>
                    </a:cubicBezTo>
                    <a:cubicBezTo>
                      <a:pt x="5696" y="950"/>
                      <a:pt x="5801" y="1054"/>
                      <a:pt x="5896" y="1159"/>
                    </a:cubicBezTo>
                    <a:cubicBezTo>
                      <a:pt x="6934" y="2398"/>
                      <a:pt x="6934" y="4207"/>
                      <a:pt x="5896" y="5446"/>
                    </a:cubicBezTo>
                    <a:close/>
                    <a:moveTo>
                      <a:pt x="5896" y="5446"/>
                    </a:moveTo>
                    <a:cubicBezTo>
                      <a:pt x="6668" y="4445"/>
                      <a:pt x="6487" y="3007"/>
                      <a:pt x="5487" y="2236"/>
                    </a:cubicBezTo>
                    <a:cubicBezTo>
                      <a:pt x="5372" y="2150"/>
                      <a:pt x="5258" y="2083"/>
                      <a:pt x="5134" y="2017"/>
                    </a:cubicBezTo>
                    <a:cubicBezTo>
                      <a:pt x="4220" y="1664"/>
                      <a:pt x="3191" y="1931"/>
                      <a:pt x="2563" y="2683"/>
                    </a:cubicBezTo>
                    <a:cubicBezTo>
                      <a:pt x="2020" y="3493"/>
                      <a:pt x="2020" y="4541"/>
                      <a:pt x="2563" y="5350"/>
                    </a:cubicBezTo>
                    <a:cubicBezTo>
                      <a:pt x="3401" y="6293"/>
                      <a:pt x="4849" y="6379"/>
                      <a:pt x="5791" y="5550"/>
                    </a:cubicBezTo>
                    <a:cubicBezTo>
                      <a:pt x="5830" y="5512"/>
                      <a:pt x="5858" y="5484"/>
                      <a:pt x="5896" y="5446"/>
                    </a:cubicBezTo>
                    <a:close/>
                  </a:path>
                </a:pathLst>
              </a:custGeom>
              <a:solidFill>
                <a:srgbClr val="020100"/>
              </a:solidFill>
              <a:ln w="9525" cap="flat">
                <a:noFill/>
                <a:prstDash val="solid"/>
                <a:miter/>
              </a:ln>
            </p:spPr>
            <p:txBody>
              <a:bodyPr rtlCol="0" anchor="ctr"/>
              <a:lstStyle/>
              <a:p>
                <a:endParaRPr lang="zh-CN" altLang="en-US"/>
              </a:p>
            </p:txBody>
          </p:sp>
          <p:sp>
            <p:nvSpPr>
              <p:cNvPr id="248" name="任意多边形: 形状 247"/>
              <p:cNvSpPr/>
              <p:nvPr/>
            </p:nvSpPr>
            <p:spPr>
              <a:xfrm>
                <a:off x="14841001" y="-3412519"/>
                <a:ext cx="6695" cy="6730"/>
              </a:xfrm>
              <a:custGeom>
                <a:avLst/>
                <a:gdLst>
                  <a:gd name="connsiteX0" fmla="*/ 5805 w 6695"/>
                  <a:gd name="connsiteY0" fmla="*/ 5446 h 6730"/>
                  <a:gd name="connsiteX1" fmla="*/ 1614 w 6695"/>
                  <a:gd name="connsiteY1" fmla="*/ 6303 h 6730"/>
                  <a:gd name="connsiteX2" fmla="*/ 566 w 6695"/>
                  <a:gd name="connsiteY2" fmla="*/ 1435 h 6730"/>
                  <a:gd name="connsiteX3" fmla="*/ 756 w 6695"/>
                  <a:gd name="connsiteY3" fmla="*/ 1159 h 6730"/>
                  <a:gd name="connsiteX4" fmla="*/ 5595 w 6695"/>
                  <a:gd name="connsiteY4" fmla="*/ 855 h 6730"/>
                  <a:gd name="connsiteX5" fmla="*/ 5900 w 6695"/>
                  <a:gd name="connsiteY5" fmla="*/ 1159 h 6730"/>
                  <a:gd name="connsiteX6" fmla="*/ 5805 w 6695"/>
                  <a:gd name="connsiteY6" fmla="*/ 5446 h 6730"/>
                  <a:gd name="connsiteX7" fmla="*/ 5805 w 6695"/>
                  <a:gd name="connsiteY7" fmla="*/ 5446 h 6730"/>
                  <a:gd name="connsiteX8" fmla="*/ 5509 w 6695"/>
                  <a:gd name="connsiteY8" fmla="*/ 2359 h 6730"/>
                  <a:gd name="connsiteX9" fmla="*/ 5138 w 6695"/>
                  <a:gd name="connsiteY9" fmla="*/ 2112 h 6730"/>
                  <a:gd name="connsiteX10" fmla="*/ 2566 w 6695"/>
                  <a:gd name="connsiteY10" fmla="*/ 2683 h 6730"/>
                  <a:gd name="connsiteX11" fmla="*/ 2566 w 6695"/>
                  <a:gd name="connsiteY11" fmla="*/ 5350 h 6730"/>
                  <a:gd name="connsiteX12" fmla="*/ 5652 w 6695"/>
                  <a:gd name="connsiteY12" fmla="*/ 5588 h 6730"/>
                  <a:gd name="connsiteX13" fmla="*/ 5805 w 6695"/>
                  <a:gd name="connsiteY13" fmla="*/ 5446 h 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 h="6730">
                    <a:moveTo>
                      <a:pt x="5805" y="5446"/>
                    </a:moveTo>
                    <a:cubicBezTo>
                      <a:pt x="4824" y="6741"/>
                      <a:pt x="3023" y="7112"/>
                      <a:pt x="1614" y="6303"/>
                    </a:cubicBezTo>
                    <a:cubicBezTo>
                      <a:pt x="-25" y="5246"/>
                      <a:pt x="-492" y="3064"/>
                      <a:pt x="566" y="1435"/>
                    </a:cubicBezTo>
                    <a:cubicBezTo>
                      <a:pt x="623" y="1340"/>
                      <a:pt x="690" y="1245"/>
                      <a:pt x="756" y="1159"/>
                    </a:cubicBezTo>
                    <a:cubicBezTo>
                      <a:pt x="2014" y="-260"/>
                      <a:pt x="4176" y="-393"/>
                      <a:pt x="5595" y="855"/>
                    </a:cubicBezTo>
                    <a:cubicBezTo>
                      <a:pt x="5700" y="950"/>
                      <a:pt x="5805" y="1055"/>
                      <a:pt x="5900" y="1159"/>
                    </a:cubicBezTo>
                    <a:cubicBezTo>
                      <a:pt x="6995" y="2388"/>
                      <a:pt x="6957" y="4264"/>
                      <a:pt x="5805" y="5446"/>
                    </a:cubicBezTo>
                    <a:close/>
                    <a:moveTo>
                      <a:pt x="5805" y="5446"/>
                    </a:moveTo>
                    <a:cubicBezTo>
                      <a:pt x="6576" y="4512"/>
                      <a:pt x="6443" y="3131"/>
                      <a:pt x="5509" y="2359"/>
                    </a:cubicBezTo>
                    <a:cubicBezTo>
                      <a:pt x="5395" y="2264"/>
                      <a:pt x="5271" y="2178"/>
                      <a:pt x="5138" y="2112"/>
                    </a:cubicBezTo>
                    <a:cubicBezTo>
                      <a:pt x="4252" y="1712"/>
                      <a:pt x="3204" y="1940"/>
                      <a:pt x="2566" y="2683"/>
                    </a:cubicBezTo>
                    <a:cubicBezTo>
                      <a:pt x="1928" y="3455"/>
                      <a:pt x="1928" y="4579"/>
                      <a:pt x="2566" y="5350"/>
                    </a:cubicBezTo>
                    <a:cubicBezTo>
                      <a:pt x="3357" y="6265"/>
                      <a:pt x="4738" y="6369"/>
                      <a:pt x="5652" y="5588"/>
                    </a:cubicBezTo>
                    <a:cubicBezTo>
                      <a:pt x="5709" y="5541"/>
                      <a:pt x="5757" y="5493"/>
                      <a:pt x="5805" y="5446"/>
                    </a:cubicBezTo>
                    <a:close/>
                  </a:path>
                </a:pathLst>
              </a:custGeom>
              <a:solidFill>
                <a:srgbClr val="020100"/>
              </a:solidFill>
              <a:ln w="9525" cap="flat">
                <a:noFill/>
                <a:prstDash val="solid"/>
                <a:miter/>
              </a:ln>
            </p:spPr>
            <p:txBody>
              <a:bodyPr rtlCol="0" anchor="ctr"/>
              <a:lstStyle/>
              <a:p>
                <a:endParaRPr lang="zh-CN" altLang="en-US"/>
              </a:p>
            </p:txBody>
          </p:sp>
          <p:sp>
            <p:nvSpPr>
              <p:cNvPr id="249" name="任意多边形: 形状 248"/>
              <p:cNvSpPr/>
              <p:nvPr/>
            </p:nvSpPr>
            <p:spPr>
              <a:xfrm>
                <a:off x="14864159" y="-3393025"/>
                <a:ext cx="6666" cy="6697"/>
              </a:xfrm>
              <a:custGeom>
                <a:avLst/>
                <a:gdLst>
                  <a:gd name="connsiteX0" fmla="*/ 5888 w 6666"/>
                  <a:gd name="connsiteY0" fmla="*/ 5478 h 6697"/>
                  <a:gd name="connsiteX1" fmla="*/ 1697 w 6666"/>
                  <a:gd name="connsiteY1" fmla="*/ 6240 h 6697"/>
                  <a:gd name="connsiteX2" fmla="*/ 430 w 6666"/>
                  <a:gd name="connsiteY2" fmla="*/ 1697 h 6697"/>
                  <a:gd name="connsiteX3" fmla="*/ 4973 w 6666"/>
                  <a:gd name="connsiteY3" fmla="*/ 430 h 6697"/>
                  <a:gd name="connsiteX4" fmla="*/ 5888 w 6666"/>
                  <a:gd name="connsiteY4" fmla="*/ 1192 h 6697"/>
                  <a:gd name="connsiteX5" fmla="*/ 5888 w 6666"/>
                  <a:gd name="connsiteY5" fmla="*/ 5478 h 6697"/>
                  <a:gd name="connsiteX6" fmla="*/ 5888 w 6666"/>
                  <a:gd name="connsiteY6" fmla="*/ 5478 h 6697"/>
                  <a:gd name="connsiteX7" fmla="*/ 5659 w 6666"/>
                  <a:gd name="connsiteY7" fmla="*/ 2392 h 6697"/>
                  <a:gd name="connsiteX8" fmla="*/ 5125 w 6666"/>
                  <a:gd name="connsiteY8" fmla="*/ 2049 h 6697"/>
                  <a:gd name="connsiteX9" fmla="*/ 2649 w 6666"/>
                  <a:gd name="connsiteY9" fmla="*/ 2716 h 6697"/>
                  <a:gd name="connsiteX10" fmla="*/ 2649 w 6666"/>
                  <a:gd name="connsiteY10" fmla="*/ 5383 h 6697"/>
                  <a:gd name="connsiteX11" fmla="*/ 5735 w 6666"/>
                  <a:gd name="connsiteY11" fmla="*/ 5621 h 6697"/>
                  <a:gd name="connsiteX12" fmla="*/ 5888 w 6666"/>
                  <a:gd name="connsiteY12" fmla="*/ 547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6" h="6697">
                    <a:moveTo>
                      <a:pt x="5888" y="5478"/>
                    </a:moveTo>
                    <a:cubicBezTo>
                      <a:pt x="4878" y="6745"/>
                      <a:pt x="3087" y="7069"/>
                      <a:pt x="1697" y="6240"/>
                    </a:cubicBezTo>
                    <a:cubicBezTo>
                      <a:pt x="96" y="5335"/>
                      <a:pt x="-475" y="3297"/>
                      <a:pt x="430" y="1697"/>
                    </a:cubicBezTo>
                    <a:cubicBezTo>
                      <a:pt x="1335" y="96"/>
                      <a:pt x="3373" y="-475"/>
                      <a:pt x="4973" y="430"/>
                    </a:cubicBezTo>
                    <a:cubicBezTo>
                      <a:pt x="5326" y="630"/>
                      <a:pt x="5630" y="887"/>
                      <a:pt x="5888" y="1192"/>
                    </a:cubicBezTo>
                    <a:cubicBezTo>
                      <a:pt x="6926" y="2430"/>
                      <a:pt x="6926" y="4240"/>
                      <a:pt x="5888" y="5478"/>
                    </a:cubicBezTo>
                    <a:close/>
                    <a:moveTo>
                      <a:pt x="5888" y="5478"/>
                    </a:moveTo>
                    <a:cubicBezTo>
                      <a:pt x="6678" y="4564"/>
                      <a:pt x="6573" y="3183"/>
                      <a:pt x="5659" y="2392"/>
                    </a:cubicBezTo>
                    <a:cubicBezTo>
                      <a:pt x="5497" y="2249"/>
                      <a:pt x="5316" y="2135"/>
                      <a:pt x="5125" y="2049"/>
                    </a:cubicBezTo>
                    <a:cubicBezTo>
                      <a:pt x="4249" y="1678"/>
                      <a:pt x="3230" y="1954"/>
                      <a:pt x="2649" y="2716"/>
                    </a:cubicBezTo>
                    <a:cubicBezTo>
                      <a:pt x="2011" y="3487"/>
                      <a:pt x="2011" y="4611"/>
                      <a:pt x="2649" y="5383"/>
                    </a:cubicBezTo>
                    <a:cubicBezTo>
                      <a:pt x="3440" y="6297"/>
                      <a:pt x="4821" y="6411"/>
                      <a:pt x="5735" y="5621"/>
                    </a:cubicBezTo>
                    <a:cubicBezTo>
                      <a:pt x="5792" y="5573"/>
                      <a:pt x="5840" y="5526"/>
                      <a:pt x="5888" y="5478"/>
                    </a:cubicBezTo>
                    <a:close/>
                  </a:path>
                </a:pathLst>
              </a:custGeom>
              <a:solidFill>
                <a:srgbClr val="020100"/>
              </a:solidFill>
              <a:ln w="9525" cap="flat">
                <a:noFill/>
                <a:prstDash val="solid"/>
                <a:miter/>
              </a:ln>
            </p:spPr>
            <p:txBody>
              <a:bodyPr rtlCol="0" anchor="ctr"/>
              <a:lstStyle/>
              <a:p>
                <a:endParaRPr lang="zh-CN" altLang="en-US"/>
              </a:p>
            </p:txBody>
          </p:sp>
          <p:sp>
            <p:nvSpPr>
              <p:cNvPr id="250" name="任意多边形: 形状 249"/>
              <p:cNvSpPr/>
              <p:nvPr/>
            </p:nvSpPr>
            <p:spPr>
              <a:xfrm>
                <a:off x="14887388" y="-3373562"/>
                <a:ext cx="6695" cy="6729"/>
              </a:xfrm>
              <a:custGeom>
                <a:avLst/>
                <a:gdLst>
                  <a:gd name="connsiteX0" fmla="*/ 5805 w 6695"/>
                  <a:gd name="connsiteY0" fmla="*/ 5445 h 6729"/>
                  <a:gd name="connsiteX1" fmla="*/ 1614 w 6695"/>
                  <a:gd name="connsiteY1" fmla="*/ 6303 h 6729"/>
                  <a:gd name="connsiteX2" fmla="*/ 566 w 6695"/>
                  <a:gd name="connsiteY2" fmla="*/ 1436 h 6729"/>
                  <a:gd name="connsiteX3" fmla="*/ 756 w 6695"/>
                  <a:gd name="connsiteY3" fmla="*/ 1159 h 6729"/>
                  <a:gd name="connsiteX4" fmla="*/ 5595 w 6695"/>
                  <a:gd name="connsiteY4" fmla="*/ 854 h 6729"/>
                  <a:gd name="connsiteX5" fmla="*/ 5900 w 6695"/>
                  <a:gd name="connsiteY5" fmla="*/ 1159 h 6729"/>
                  <a:gd name="connsiteX6" fmla="*/ 5805 w 6695"/>
                  <a:gd name="connsiteY6" fmla="*/ 5445 h 6729"/>
                  <a:gd name="connsiteX7" fmla="*/ 5805 w 6695"/>
                  <a:gd name="connsiteY7" fmla="*/ 5445 h 6729"/>
                  <a:gd name="connsiteX8" fmla="*/ 5509 w 6695"/>
                  <a:gd name="connsiteY8" fmla="*/ 2359 h 6729"/>
                  <a:gd name="connsiteX9" fmla="*/ 5138 w 6695"/>
                  <a:gd name="connsiteY9" fmla="*/ 2112 h 6729"/>
                  <a:gd name="connsiteX10" fmla="*/ 2233 w 6695"/>
                  <a:gd name="connsiteY10" fmla="*/ 3531 h 6729"/>
                  <a:gd name="connsiteX11" fmla="*/ 2376 w 6695"/>
                  <a:gd name="connsiteY11" fmla="*/ 5350 h 6729"/>
                  <a:gd name="connsiteX12" fmla="*/ 5443 w 6695"/>
                  <a:gd name="connsiteY12" fmla="*/ 5788 h 6729"/>
                  <a:gd name="connsiteX13" fmla="*/ 5805 w 6695"/>
                  <a:gd name="connsiteY13" fmla="*/ 5445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 h="6729">
                    <a:moveTo>
                      <a:pt x="5805" y="5445"/>
                    </a:moveTo>
                    <a:cubicBezTo>
                      <a:pt x="4824" y="6741"/>
                      <a:pt x="3023" y="7112"/>
                      <a:pt x="1614" y="6303"/>
                    </a:cubicBezTo>
                    <a:cubicBezTo>
                      <a:pt x="-25" y="5245"/>
                      <a:pt x="-492" y="3064"/>
                      <a:pt x="566" y="1436"/>
                    </a:cubicBezTo>
                    <a:cubicBezTo>
                      <a:pt x="623" y="1340"/>
                      <a:pt x="690" y="1245"/>
                      <a:pt x="756" y="1159"/>
                    </a:cubicBezTo>
                    <a:cubicBezTo>
                      <a:pt x="2004" y="-260"/>
                      <a:pt x="4176" y="-393"/>
                      <a:pt x="5595" y="854"/>
                    </a:cubicBezTo>
                    <a:cubicBezTo>
                      <a:pt x="5700" y="950"/>
                      <a:pt x="5805" y="1054"/>
                      <a:pt x="5900" y="1159"/>
                    </a:cubicBezTo>
                    <a:cubicBezTo>
                      <a:pt x="6995" y="2388"/>
                      <a:pt x="6957" y="4264"/>
                      <a:pt x="5805" y="5445"/>
                    </a:cubicBezTo>
                    <a:close/>
                    <a:moveTo>
                      <a:pt x="5805" y="5445"/>
                    </a:moveTo>
                    <a:cubicBezTo>
                      <a:pt x="6576" y="4512"/>
                      <a:pt x="6443" y="3131"/>
                      <a:pt x="5509" y="2359"/>
                    </a:cubicBezTo>
                    <a:cubicBezTo>
                      <a:pt x="5395" y="2264"/>
                      <a:pt x="5271" y="2178"/>
                      <a:pt x="5138" y="2112"/>
                    </a:cubicBezTo>
                    <a:cubicBezTo>
                      <a:pt x="3947" y="1702"/>
                      <a:pt x="2642" y="2331"/>
                      <a:pt x="2233" y="3531"/>
                    </a:cubicBezTo>
                    <a:cubicBezTo>
                      <a:pt x="2023" y="4131"/>
                      <a:pt x="2071" y="4788"/>
                      <a:pt x="2376" y="5350"/>
                    </a:cubicBezTo>
                    <a:cubicBezTo>
                      <a:pt x="3099" y="6322"/>
                      <a:pt x="4471" y="6512"/>
                      <a:pt x="5443" y="5788"/>
                    </a:cubicBezTo>
                    <a:cubicBezTo>
                      <a:pt x="5576" y="5684"/>
                      <a:pt x="5700" y="5569"/>
                      <a:pt x="5805" y="5445"/>
                    </a:cubicBezTo>
                    <a:close/>
                  </a:path>
                </a:pathLst>
              </a:custGeom>
              <a:solidFill>
                <a:srgbClr val="020100"/>
              </a:solidFill>
              <a:ln w="9525" cap="flat">
                <a:noFill/>
                <a:prstDash val="solid"/>
                <a:miter/>
              </a:ln>
            </p:spPr>
            <p:txBody>
              <a:bodyPr rtlCol="0" anchor="ctr"/>
              <a:lstStyle/>
              <a:p>
                <a:endParaRPr lang="zh-CN" altLang="en-US"/>
              </a:p>
            </p:txBody>
          </p:sp>
          <p:sp>
            <p:nvSpPr>
              <p:cNvPr id="251" name="任意多边形: 形状 250"/>
              <p:cNvSpPr/>
              <p:nvPr/>
            </p:nvSpPr>
            <p:spPr>
              <a:xfrm>
                <a:off x="14658419" y="-3383595"/>
                <a:ext cx="6666" cy="6697"/>
              </a:xfrm>
              <a:custGeom>
                <a:avLst/>
                <a:gdLst>
                  <a:gd name="connsiteX0" fmla="*/ 5888 w 6666"/>
                  <a:gd name="connsiteY0" fmla="*/ 5478 h 6697"/>
                  <a:gd name="connsiteX1" fmla="*/ 1697 w 6666"/>
                  <a:gd name="connsiteY1" fmla="*/ 6240 h 6697"/>
                  <a:gd name="connsiteX2" fmla="*/ 430 w 6666"/>
                  <a:gd name="connsiteY2" fmla="*/ 1697 h 6697"/>
                  <a:gd name="connsiteX3" fmla="*/ 4973 w 6666"/>
                  <a:gd name="connsiteY3" fmla="*/ 430 h 6697"/>
                  <a:gd name="connsiteX4" fmla="*/ 5888 w 6666"/>
                  <a:gd name="connsiteY4" fmla="*/ 1192 h 6697"/>
                  <a:gd name="connsiteX5" fmla="*/ 5888 w 6666"/>
                  <a:gd name="connsiteY5" fmla="*/ 5478 h 6697"/>
                  <a:gd name="connsiteX6" fmla="*/ 5888 w 6666"/>
                  <a:gd name="connsiteY6" fmla="*/ 5478 h 6697"/>
                  <a:gd name="connsiteX7" fmla="*/ 5726 w 6666"/>
                  <a:gd name="connsiteY7" fmla="*/ 2516 h 6697"/>
                  <a:gd name="connsiteX8" fmla="*/ 5126 w 6666"/>
                  <a:gd name="connsiteY8" fmla="*/ 2144 h 6697"/>
                  <a:gd name="connsiteX9" fmla="*/ 2649 w 6666"/>
                  <a:gd name="connsiteY9" fmla="*/ 2716 h 6697"/>
                  <a:gd name="connsiteX10" fmla="*/ 2649 w 6666"/>
                  <a:gd name="connsiteY10" fmla="*/ 5383 h 6697"/>
                  <a:gd name="connsiteX11" fmla="*/ 5735 w 6666"/>
                  <a:gd name="connsiteY11" fmla="*/ 5621 h 6697"/>
                  <a:gd name="connsiteX12" fmla="*/ 5888 w 6666"/>
                  <a:gd name="connsiteY12" fmla="*/ 547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6" h="6697">
                    <a:moveTo>
                      <a:pt x="5888" y="5478"/>
                    </a:moveTo>
                    <a:cubicBezTo>
                      <a:pt x="4878" y="6745"/>
                      <a:pt x="3087" y="7069"/>
                      <a:pt x="1697" y="6240"/>
                    </a:cubicBezTo>
                    <a:cubicBezTo>
                      <a:pt x="96" y="5335"/>
                      <a:pt x="-475" y="3297"/>
                      <a:pt x="430" y="1697"/>
                    </a:cubicBezTo>
                    <a:cubicBezTo>
                      <a:pt x="1335" y="97"/>
                      <a:pt x="3373" y="-475"/>
                      <a:pt x="4973" y="430"/>
                    </a:cubicBezTo>
                    <a:cubicBezTo>
                      <a:pt x="5326" y="630"/>
                      <a:pt x="5630" y="887"/>
                      <a:pt x="5888" y="1192"/>
                    </a:cubicBezTo>
                    <a:cubicBezTo>
                      <a:pt x="6926" y="2430"/>
                      <a:pt x="6926" y="4240"/>
                      <a:pt x="5888" y="5478"/>
                    </a:cubicBezTo>
                    <a:close/>
                    <a:moveTo>
                      <a:pt x="5888" y="5478"/>
                    </a:moveTo>
                    <a:cubicBezTo>
                      <a:pt x="6659" y="4611"/>
                      <a:pt x="6583" y="3287"/>
                      <a:pt x="5726" y="2516"/>
                    </a:cubicBezTo>
                    <a:cubicBezTo>
                      <a:pt x="5545" y="2363"/>
                      <a:pt x="5345" y="2230"/>
                      <a:pt x="5126" y="2144"/>
                    </a:cubicBezTo>
                    <a:cubicBezTo>
                      <a:pt x="4269" y="1716"/>
                      <a:pt x="3230" y="1954"/>
                      <a:pt x="2649" y="2716"/>
                    </a:cubicBezTo>
                    <a:cubicBezTo>
                      <a:pt x="2011" y="3487"/>
                      <a:pt x="2011" y="4611"/>
                      <a:pt x="2649" y="5383"/>
                    </a:cubicBezTo>
                    <a:cubicBezTo>
                      <a:pt x="3440" y="6297"/>
                      <a:pt x="4821" y="6402"/>
                      <a:pt x="5735" y="5621"/>
                    </a:cubicBezTo>
                    <a:cubicBezTo>
                      <a:pt x="5792" y="5573"/>
                      <a:pt x="5840" y="5526"/>
                      <a:pt x="5888" y="5478"/>
                    </a:cubicBezTo>
                    <a:close/>
                  </a:path>
                </a:pathLst>
              </a:custGeom>
              <a:solidFill>
                <a:srgbClr val="020100"/>
              </a:solidFill>
              <a:ln w="9525" cap="flat">
                <a:noFill/>
                <a:prstDash val="solid"/>
                <a:miter/>
              </a:ln>
            </p:spPr>
            <p:txBody>
              <a:bodyPr rtlCol="0" anchor="ctr"/>
              <a:lstStyle/>
              <a:p>
                <a:endParaRPr lang="zh-CN" altLang="en-US"/>
              </a:p>
            </p:txBody>
          </p:sp>
          <p:sp>
            <p:nvSpPr>
              <p:cNvPr id="252" name="任意多边形: 形状 251"/>
              <p:cNvSpPr/>
              <p:nvPr/>
            </p:nvSpPr>
            <p:spPr>
              <a:xfrm>
                <a:off x="14681746" y="-3364037"/>
                <a:ext cx="6660" cy="6664"/>
              </a:xfrm>
              <a:custGeom>
                <a:avLst/>
                <a:gdLst>
                  <a:gd name="connsiteX0" fmla="*/ 5801 w 6660"/>
                  <a:gd name="connsiteY0" fmla="*/ 5445 h 6664"/>
                  <a:gd name="connsiteX1" fmla="*/ 1610 w 6660"/>
                  <a:gd name="connsiteY1" fmla="*/ 6207 h 6664"/>
                  <a:gd name="connsiteX2" fmla="*/ 524 w 6660"/>
                  <a:gd name="connsiteY2" fmla="*/ 1483 h 6664"/>
                  <a:gd name="connsiteX3" fmla="*/ 753 w 6660"/>
                  <a:gd name="connsiteY3" fmla="*/ 1159 h 6664"/>
                  <a:gd name="connsiteX4" fmla="*/ 5591 w 6660"/>
                  <a:gd name="connsiteY4" fmla="*/ 854 h 6664"/>
                  <a:gd name="connsiteX5" fmla="*/ 5896 w 6660"/>
                  <a:gd name="connsiteY5" fmla="*/ 1159 h 6664"/>
                  <a:gd name="connsiteX6" fmla="*/ 5801 w 6660"/>
                  <a:gd name="connsiteY6" fmla="*/ 5445 h 6664"/>
                  <a:gd name="connsiteX7" fmla="*/ 5801 w 6660"/>
                  <a:gd name="connsiteY7" fmla="*/ 5445 h 6664"/>
                  <a:gd name="connsiteX8" fmla="*/ 5563 w 6660"/>
                  <a:gd name="connsiteY8" fmla="*/ 2445 h 6664"/>
                  <a:gd name="connsiteX9" fmla="*/ 2563 w 6660"/>
                  <a:gd name="connsiteY9" fmla="*/ 2683 h 6664"/>
                  <a:gd name="connsiteX10" fmla="*/ 2563 w 6660"/>
                  <a:gd name="connsiteY10" fmla="*/ 5255 h 6664"/>
                  <a:gd name="connsiteX11" fmla="*/ 5487 w 6660"/>
                  <a:gd name="connsiteY11" fmla="*/ 5722 h 6664"/>
                  <a:gd name="connsiteX12" fmla="*/ 5801 w 6660"/>
                  <a:gd name="connsiteY12" fmla="*/ 5445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0" h="6664">
                    <a:moveTo>
                      <a:pt x="5801" y="5445"/>
                    </a:moveTo>
                    <a:cubicBezTo>
                      <a:pt x="4792" y="6712"/>
                      <a:pt x="3001" y="7036"/>
                      <a:pt x="1610" y="6207"/>
                    </a:cubicBezTo>
                    <a:cubicBezTo>
                      <a:pt x="10" y="5198"/>
                      <a:pt x="-485" y="3083"/>
                      <a:pt x="524" y="1483"/>
                    </a:cubicBezTo>
                    <a:cubicBezTo>
                      <a:pt x="591" y="1369"/>
                      <a:pt x="667" y="1264"/>
                      <a:pt x="753" y="1159"/>
                    </a:cubicBezTo>
                    <a:cubicBezTo>
                      <a:pt x="2010" y="-260"/>
                      <a:pt x="4172" y="-393"/>
                      <a:pt x="5591" y="854"/>
                    </a:cubicBezTo>
                    <a:cubicBezTo>
                      <a:pt x="5696" y="950"/>
                      <a:pt x="5801" y="1054"/>
                      <a:pt x="5896" y="1159"/>
                    </a:cubicBezTo>
                    <a:cubicBezTo>
                      <a:pt x="6954" y="2407"/>
                      <a:pt x="6906" y="4245"/>
                      <a:pt x="5801" y="5445"/>
                    </a:cubicBezTo>
                    <a:close/>
                    <a:moveTo>
                      <a:pt x="5801" y="5445"/>
                    </a:moveTo>
                    <a:cubicBezTo>
                      <a:pt x="6563" y="4550"/>
                      <a:pt x="6458" y="3207"/>
                      <a:pt x="5563" y="2445"/>
                    </a:cubicBezTo>
                    <a:cubicBezTo>
                      <a:pt x="4668" y="1683"/>
                      <a:pt x="3324" y="1788"/>
                      <a:pt x="2563" y="2683"/>
                    </a:cubicBezTo>
                    <a:cubicBezTo>
                      <a:pt x="1972" y="3436"/>
                      <a:pt x="1972" y="4503"/>
                      <a:pt x="2563" y="5255"/>
                    </a:cubicBezTo>
                    <a:cubicBezTo>
                      <a:pt x="3239" y="6188"/>
                      <a:pt x="4553" y="6398"/>
                      <a:pt x="5487" y="5722"/>
                    </a:cubicBezTo>
                    <a:cubicBezTo>
                      <a:pt x="5601" y="5645"/>
                      <a:pt x="5706" y="5550"/>
                      <a:pt x="5801" y="5445"/>
                    </a:cubicBezTo>
                    <a:close/>
                  </a:path>
                </a:pathLst>
              </a:custGeom>
              <a:solidFill>
                <a:srgbClr val="020100"/>
              </a:solidFill>
              <a:ln w="9525" cap="flat">
                <a:noFill/>
                <a:prstDash val="solid"/>
                <a:miter/>
              </a:ln>
            </p:spPr>
            <p:txBody>
              <a:bodyPr rtlCol="0" anchor="ctr"/>
              <a:lstStyle/>
              <a:p>
                <a:endParaRPr lang="zh-CN" altLang="en-US"/>
              </a:p>
            </p:txBody>
          </p:sp>
          <p:sp>
            <p:nvSpPr>
              <p:cNvPr id="253" name="任意多边形: 形状 252"/>
              <p:cNvSpPr/>
              <p:nvPr/>
            </p:nvSpPr>
            <p:spPr>
              <a:xfrm>
                <a:off x="14635016" y="-3403264"/>
                <a:ext cx="6919" cy="6935"/>
              </a:xfrm>
              <a:custGeom>
                <a:avLst/>
                <a:gdLst>
                  <a:gd name="connsiteX0" fmla="*/ 6049 w 6919"/>
                  <a:gd name="connsiteY0" fmla="*/ 5716 h 6935"/>
                  <a:gd name="connsiteX1" fmla="*/ 1858 w 6919"/>
                  <a:gd name="connsiteY1" fmla="*/ 6478 h 6935"/>
                  <a:gd name="connsiteX2" fmla="*/ 382 w 6919"/>
                  <a:gd name="connsiteY2" fmla="*/ 1858 h 6935"/>
                  <a:gd name="connsiteX3" fmla="*/ 5002 w 6919"/>
                  <a:gd name="connsiteY3" fmla="*/ 382 h 6935"/>
                  <a:gd name="connsiteX4" fmla="*/ 6145 w 6919"/>
                  <a:gd name="connsiteY4" fmla="*/ 1334 h 6935"/>
                  <a:gd name="connsiteX5" fmla="*/ 6049 w 6919"/>
                  <a:gd name="connsiteY5" fmla="*/ 5716 h 6935"/>
                  <a:gd name="connsiteX6" fmla="*/ 6049 w 6919"/>
                  <a:gd name="connsiteY6" fmla="*/ 5716 h 6935"/>
                  <a:gd name="connsiteX7" fmla="*/ 5697 w 6919"/>
                  <a:gd name="connsiteY7" fmla="*/ 2506 h 6935"/>
                  <a:gd name="connsiteX8" fmla="*/ 5383 w 6919"/>
                  <a:gd name="connsiteY8" fmla="*/ 2287 h 6935"/>
                  <a:gd name="connsiteX9" fmla="*/ 2811 w 6919"/>
                  <a:gd name="connsiteY9" fmla="*/ 2954 h 6935"/>
                  <a:gd name="connsiteX10" fmla="*/ 2811 w 6919"/>
                  <a:gd name="connsiteY10" fmla="*/ 5525 h 6935"/>
                  <a:gd name="connsiteX11" fmla="*/ 5887 w 6919"/>
                  <a:gd name="connsiteY11" fmla="*/ 5859 h 6935"/>
                  <a:gd name="connsiteX12" fmla="*/ 6049 w 6919"/>
                  <a:gd name="connsiteY12" fmla="*/ 5716 h 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19" h="6935">
                    <a:moveTo>
                      <a:pt x="6049" y="5716"/>
                    </a:moveTo>
                    <a:cubicBezTo>
                      <a:pt x="5040" y="6983"/>
                      <a:pt x="3249" y="7307"/>
                      <a:pt x="1858" y="6478"/>
                    </a:cubicBezTo>
                    <a:cubicBezTo>
                      <a:pt x="172" y="5611"/>
                      <a:pt x="-485" y="3544"/>
                      <a:pt x="382" y="1858"/>
                    </a:cubicBezTo>
                    <a:cubicBezTo>
                      <a:pt x="1249" y="172"/>
                      <a:pt x="3325" y="-485"/>
                      <a:pt x="5002" y="382"/>
                    </a:cubicBezTo>
                    <a:cubicBezTo>
                      <a:pt x="5449" y="611"/>
                      <a:pt x="5840" y="934"/>
                      <a:pt x="6145" y="1334"/>
                    </a:cubicBezTo>
                    <a:cubicBezTo>
                      <a:pt x="7212" y="2611"/>
                      <a:pt x="7173" y="4487"/>
                      <a:pt x="6049" y="5716"/>
                    </a:cubicBezTo>
                    <a:close/>
                    <a:moveTo>
                      <a:pt x="6049" y="5716"/>
                    </a:moveTo>
                    <a:cubicBezTo>
                      <a:pt x="6840" y="4735"/>
                      <a:pt x="6688" y="3297"/>
                      <a:pt x="5697" y="2506"/>
                    </a:cubicBezTo>
                    <a:cubicBezTo>
                      <a:pt x="5602" y="2420"/>
                      <a:pt x="5497" y="2354"/>
                      <a:pt x="5383" y="2287"/>
                    </a:cubicBezTo>
                    <a:cubicBezTo>
                      <a:pt x="4478" y="1868"/>
                      <a:pt x="3402" y="2144"/>
                      <a:pt x="2811" y="2954"/>
                    </a:cubicBezTo>
                    <a:cubicBezTo>
                      <a:pt x="2182" y="3697"/>
                      <a:pt x="2182" y="4782"/>
                      <a:pt x="2811" y="5525"/>
                    </a:cubicBezTo>
                    <a:cubicBezTo>
                      <a:pt x="3573" y="6468"/>
                      <a:pt x="4954" y="6611"/>
                      <a:pt x="5887" y="5859"/>
                    </a:cubicBezTo>
                    <a:cubicBezTo>
                      <a:pt x="5945" y="5811"/>
                      <a:pt x="6002" y="5764"/>
                      <a:pt x="6049" y="5716"/>
                    </a:cubicBezTo>
                    <a:close/>
                  </a:path>
                </a:pathLst>
              </a:custGeom>
              <a:solidFill>
                <a:srgbClr val="020100"/>
              </a:solidFill>
              <a:ln w="9525" cap="flat">
                <a:noFill/>
                <a:prstDash val="solid"/>
                <a:miter/>
              </a:ln>
            </p:spPr>
            <p:txBody>
              <a:bodyPr rtlCol="0" anchor="ctr"/>
              <a:lstStyle/>
              <a:p>
                <a:endParaRPr lang="zh-CN" altLang="en-US"/>
              </a:p>
            </p:txBody>
          </p:sp>
          <p:sp>
            <p:nvSpPr>
              <p:cNvPr id="254" name="任意多边形: 形状 253"/>
              <p:cNvSpPr/>
              <p:nvPr/>
            </p:nvSpPr>
            <p:spPr>
              <a:xfrm>
                <a:off x="14704633" y="-3344786"/>
                <a:ext cx="6857" cy="6882"/>
              </a:xfrm>
              <a:custGeom>
                <a:avLst/>
                <a:gdLst>
                  <a:gd name="connsiteX0" fmla="*/ 6060 w 6857"/>
                  <a:gd name="connsiteY0" fmla="*/ 5626 h 6882"/>
                  <a:gd name="connsiteX1" fmla="*/ 1869 w 6857"/>
                  <a:gd name="connsiteY1" fmla="*/ 6483 h 6882"/>
                  <a:gd name="connsiteX2" fmla="*/ 374 w 6857"/>
                  <a:gd name="connsiteY2" fmla="*/ 1873 h 6882"/>
                  <a:gd name="connsiteX3" fmla="*/ 4984 w 6857"/>
                  <a:gd name="connsiteY3" fmla="*/ 378 h 6882"/>
                  <a:gd name="connsiteX4" fmla="*/ 6479 w 6857"/>
                  <a:gd name="connsiteY4" fmla="*/ 4988 h 6882"/>
                  <a:gd name="connsiteX5" fmla="*/ 6060 w 6857"/>
                  <a:gd name="connsiteY5" fmla="*/ 5626 h 6882"/>
                  <a:gd name="connsiteX6" fmla="*/ 6060 w 6857"/>
                  <a:gd name="connsiteY6" fmla="*/ 5626 h 6882"/>
                  <a:gd name="connsiteX7" fmla="*/ 5898 w 6857"/>
                  <a:gd name="connsiteY7" fmla="*/ 2664 h 6882"/>
                  <a:gd name="connsiteX8" fmla="*/ 5298 w 6857"/>
                  <a:gd name="connsiteY8" fmla="*/ 2292 h 6882"/>
                  <a:gd name="connsiteX9" fmla="*/ 2822 w 6857"/>
                  <a:gd name="connsiteY9" fmla="*/ 2864 h 6882"/>
                  <a:gd name="connsiteX10" fmla="*/ 2822 w 6857"/>
                  <a:gd name="connsiteY10" fmla="*/ 5531 h 6882"/>
                  <a:gd name="connsiteX11" fmla="*/ 5908 w 6857"/>
                  <a:gd name="connsiteY11" fmla="*/ 5769 h 6882"/>
                  <a:gd name="connsiteX12" fmla="*/ 6060 w 6857"/>
                  <a:gd name="connsiteY12" fmla="*/ 5626 h 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 h="6882">
                    <a:moveTo>
                      <a:pt x="6060" y="5626"/>
                    </a:moveTo>
                    <a:cubicBezTo>
                      <a:pt x="5051" y="6893"/>
                      <a:pt x="3288" y="7245"/>
                      <a:pt x="1869" y="6483"/>
                    </a:cubicBezTo>
                    <a:cubicBezTo>
                      <a:pt x="183" y="5626"/>
                      <a:pt x="-483" y="3559"/>
                      <a:pt x="374" y="1873"/>
                    </a:cubicBezTo>
                    <a:cubicBezTo>
                      <a:pt x="1231" y="187"/>
                      <a:pt x="3298" y="-489"/>
                      <a:pt x="4984" y="378"/>
                    </a:cubicBezTo>
                    <a:cubicBezTo>
                      <a:pt x="6670" y="1235"/>
                      <a:pt x="7346" y="3302"/>
                      <a:pt x="6479" y="4988"/>
                    </a:cubicBezTo>
                    <a:cubicBezTo>
                      <a:pt x="6365" y="5217"/>
                      <a:pt x="6222" y="5426"/>
                      <a:pt x="6060" y="5626"/>
                    </a:cubicBezTo>
                    <a:close/>
                    <a:moveTo>
                      <a:pt x="6060" y="5626"/>
                    </a:moveTo>
                    <a:cubicBezTo>
                      <a:pt x="6832" y="4759"/>
                      <a:pt x="6755" y="3435"/>
                      <a:pt x="5898" y="2664"/>
                    </a:cubicBezTo>
                    <a:cubicBezTo>
                      <a:pt x="5717" y="2511"/>
                      <a:pt x="5517" y="2378"/>
                      <a:pt x="5298" y="2292"/>
                    </a:cubicBezTo>
                    <a:cubicBezTo>
                      <a:pt x="4441" y="1864"/>
                      <a:pt x="3403" y="2102"/>
                      <a:pt x="2822" y="2864"/>
                    </a:cubicBezTo>
                    <a:cubicBezTo>
                      <a:pt x="2184" y="3636"/>
                      <a:pt x="2184" y="4759"/>
                      <a:pt x="2822" y="5531"/>
                    </a:cubicBezTo>
                    <a:cubicBezTo>
                      <a:pt x="3612" y="6445"/>
                      <a:pt x="4993" y="6560"/>
                      <a:pt x="5908" y="5769"/>
                    </a:cubicBezTo>
                    <a:cubicBezTo>
                      <a:pt x="5965" y="5721"/>
                      <a:pt x="6012" y="5674"/>
                      <a:pt x="6060" y="5626"/>
                    </a:cubicBezTo>
                    <a:close/>
                  </a:path>
                </a:pathLst>
              </a:custGeom>
              <a:solidFill>
                <a:srgbClr val="020100"/>
              </a:solidFill>
              <a:ln w="9525" cap="flat">
                <a:noFill/>
                <a:prstDash val="solid"/>
                <a:miter/>
              </a:ln>
            </p:spPr>
            <p:txBody>
              <a:bodyPr rtlCol="0" anchor="ctr"/>
              <a:lstStyle/>
              <a:p>
                <a:endParaRPr lang="zh-CN" altLang="en-US"/>
              </a:p>
            </p:txBody>
          </p:sp>
          <p:sp>
            <p:nvSpPr>
              <p:cNvPr id="255" name="任意多边形: 形状 254"/>
              <p:cNvSpPr/>
              <p:nvPr/>
            </p:nvSpPr>
            <p:spPr>
              <a:xfrm>
                <a:off x="14728036" y="-3325079"/>
                <a:ext cx="6677" cy="6647"/>
              </a:xfrm>
              <a:custGeom>
                <a:avLst/>
                <a:gdLst>
                  <a:gd name="connsiteX0" fmla="*/ 5899 w 6677"/>
                  <a:gd name="connsiteY0" fmla="*/ 5445 h 6647"/>
                  <a:gd name="connsiteX1" fmla="*/ 1612 w 6677"/>
                  <a:gd name="connsiteY1" fmla="*/ 6207 h 6647"/>
                  <a:gd name="connsiteX2" fmla="*/ 526 w 6677"/>
                  <a:gd name="connsiteY2" fmla="*/ 1483 h 6647"/>
                  <a:gd name="connsiteX3" fmla="*/ 755 w 6677"/>
                  <a:gd name="connsiteY3" fmla="*/ 1159 h 6647"/>
                  <a:gd name="connsiteX4" fmla="*/ 5594 w 6677"/>
                  <a:gd name="connsiteY4" fmla="*/ 854 h 6647"/>
                  <a:gd name="connsiteX5" fmla="*/ 5899 w 6677"/>
                  <a:gd name="connsiteY5" fmla="*/ 1159 h 6647"/>
                  <a:gd name="connsiteX6" fmla="*/ 5899 w 6677"/>
                  <a:gd name="connsiteY6" fmla="*/ 5445 h 6647"/>
                  <a:gd name="connsiteX7" fmla="*/ 5899 w 6677"/>
                  <a:gd name="connsiteY7" fmla="*/ 5445 h 6647"/>
                  <a:gd name="connsiteX8" fmla="*/ 5317 w 6677"/>
                  <a:gd name="connsiteY8" fmla="*/ 2131 h 6647"/>
                  <a:gd name="connsiteX9" fmla="*/ 5137 w 6677"/>
                  <a:gd name="connsiteY9" fmla="*/ 2017 h 6647"/>
                  <a:gd name="connsiteX10" fmla="*/ 2184 w 6677"/>
                  <a:gd name="connsiteY10" fmla="*/ 3341 h 6647"/>
                  <a:gd name="connsiteX11" fmla="*/ 2374 w 6677"/>
                  <a:gd name="connsiteY11" fmla="*/ 5350 h 6647"/>
                  <a:gd name="connsiteX12" fmla="*/ 5584 w 6677"/>
                  <a:gd name="connsiteY12" fmla="*/ 5741 h 6647"/>
                  <a:gd name="connsiteX13" fmla="*/ 5899 w 6677"/>
                  <a:gd name="connsiteY13" fmla="*/ 5445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7" h="6647">
                    <a:moveTo>
                      <a:pt x="5899" y="5445"/>
                    </a:moveTo>
                    <a:cubicBezTo>
                      <a:pt x="4832" y="6693"/>
                      <a:pt x="3041" y="7008"/>
                      <a:pt x="1612" y="6207"/>
                    </a:cubicBezTo>
                    <a:cubicBezTo>
                      <a:pt x="3" y="5198"/>
                      <a:pt x="-483" y="3083"/>
                      <a:pt x="526" y="1483"/>
                    </a:cubicBezTo>
                    <a:cubicBezTo>
                      <a:pt x="593" y="1369"/>
                      <a:pt x="669" y="1264"/>
                      <a:pt x="755" y="1159"/>
                    </a:cubicBezTo>
                    <a:cubicBezTo>
                      <a:pt x="2003" y="-260"/>
                      <a:pt x="4174" y="-393"/>
                      <a:pt x="5594" y="854"/>
                    </a:cubicBezTo>
                    <a:cubicBezTo>
                      <a:pt x="5699" y="950"/>
                      <a:pt x="5803" y="1054"/>
                      <a:pt x="5899" y="1159"/>
                    </a:cubicBezTo>
                    <a:cubicBezTo>
                      <a:pt x="6937" y="2398"/>
                      <a:pt x="6937" y="4207"/>
                      <a:pt x="5899" y="5445"/>
                    </a:cubicBezTo>
                    <a:close/>
                    <a:moveTo>
                      <a:pt x="5899" y="5445"/>
                    </a:moveTo>
                    <a:cubicBezTo>
                      <a:pt x="6651" y="4369"/>
                      <a:pt x="6394" y="2883"/>
                      <a:pt x="5317" y="2131"/>
                    </a:cubicBezTo>
                    <a:cubicBezTo>
                      <a:pt x="5260" y="2093"/>
                      <a:pt x="5194" y="2055"/>
                      <a:pt x="5137" y="2017"/>
                    </a:cubicBezTo>
                    <a:cubicBezTo>
                      <a:pt x="3955" y="1569"/>
                      <a:pt x="2632" y="2159"/>
                      <a:pt x="2184" y="3341"/>
                    </a:cubicBezTo>
                    <a:cubicBezTo>
                      <a:pt x="1936" y="3998"/>
                      <a:pt x="2003" y="4741"/>
                      <a:pt x="2374" y="5350"/>
                    </a:cubicBezTo>
                    <a:cubicBezTo>
                      <a:pt x="3155" y="6341"/>
                      <a:pt x="4584" y="6522"/>
                      <a:pt x="5584" y="5741"/>
                    </a:cubicBezTo>
                    <a:cubicBezTo>
                      <a:pt x="5699" y="5655"/>
                      <a:pt x="5803" y="5550"/>
                      <a:pt x="5899" y="5445"/>
                    </a:cubicBezTo>
                    <a:close/>
                  </a:path>
                </a:pathLst>
              </a:custGeom>
              <a:solidFill>
                <a:srgbClr val="020100"/>
              </a:solidFill>
              <a:ln w="9525" cap="flat">
                <a:noFill/>
                <a:prstDash val="solid"/>
                <a:miter/>
              </a:ln>
            </p:spPr>
            <p:txBody>
              <a:bodyPr rtlCol="0" anchor="ctr"/>
              <a:lstStyle/>
              <a:p>
                <a:endParaRPr lang="zh-CN" altLang="en-US"/>
              </a:p>
            </p:txBody>
          </p:sp>
          <p:sp>
            <p:nvSpPr>
              <p:cNvPr id="256" name="任意多边形: 形状 255"/>
              <p:cNvSpPr/>
              <p:nvPr/>
            </p:nvSpPr>
            <p:spPr>
              <a:xfrm>
                <a:off x="14751031" y="-3305824"/>
                <a:ext cx="6876" cy="6877"/>
              </a:xfrm>
              <a:custGeom>
                <a:avLst/>
                <a:gdLst>
                  <a:gd name="connsiteX0" fmla="*/ 6049 w 6876"/>
                  <a:gd name="connsiteY0" fmla="*/ 5621 h 6877"/>
                  <a:gd name="connsiteX1" fmla="*/ 1858 w 6876"/>
                  <a:gd name="connsiteY1" fmla="*/ 6478 h 6877"/>
                  <a:gd name="connsiteX2" fmla="*/ 382 w 6876"/>
                  <a:gd name="connsiteY2" fmla="*/ 1858 h 6877"/>
                  <a:gd name="connsiteX3" fmla="*/ 5002 w 6876"/>
                  <a:gd name="connsiteY3" fmla="*/ 382 h 6877"/>
                  <a:gd name="connsiteX4" fmla="*/ 6145 w 6876"/>
                  <a:gd name="connsiteY4" fmla="*/ 1335 h 6877"/>
                  <a:gd name="connsiteX5" fmla="*/ 6049 w 6876"/>
                  <a:gd name="connsiteY5" fmla="*/ 5621 h 6877"/>
                  <a:gd name="connsiteX6" fmla="*/ 6049 w 6876"/>
                  <a:gd name="connsiteY6" fmla="*/ 5621 h 6877"/>
                  <a:gd name="connsiteX7" fmla="*/ 5811 w 6876"/>
                  <a:gd name="connsiteY7" fmla="*/ 2620 h 6877"/>
                  <a:gd name="connsiteX8" fmla="*/ 2811 w 6876"/>
                  <a:gd name="connsiteY8" fmla="*/ 2858 h 6877"/>
                  <a:gd name="connsiteX9" fmla="*/ 2811 w 6876"/>
                  <a:gd name="connsiteY9" fmla="*/ 5526 h 6877"/>
                  <a:gd name="connsiteX10" fmla="*/ 5897 w 6876"/>
                  <a:gd name="connsiteY10" fmla="*/ 5764 h 6877"/>
                  <a:gd name="connsiteX11" fmla="*/ 6049 w 6876"/>
                  <a:gd name="connsiteY11" fmla="*/ 5621 h 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76" h="6877">
                    <a:moveTo>
                      <a:pt x="6049" y="5621"/>
                    </a:moveTo>
                    <a:cubicBezTo>
                      <a:pt x="5040" y="6888"/>
                      <a:pt x="3278" y="7240"/>
                      <a:pt x="1858" y="6478"/>
                    </a:cubicBezTo>
                    <a:cubicBezTo>
                      <a:pt x="173" y="5611"/>
                      <a:pt x="-485" y="3544"/>
                      <a:pt x="382" y="1858"/>
                    </a:cubicBezTo>
                    <a:cubicBezTo>
                      <a:pt x="1249" y="172"/>
                      <a:pt x="3325" y="-485"/>
                      <a:pt x="5002" y="382"/>
                    </a:cubicBezTo>
                    <a:cubicBezTo>
                      <a:pt x="5449" y="611"/>
                      <a:pt x="5840" y="934"/>
                      <a:pt x="6145" y="1335"/>
                    </a:cubicBezTo>
                    <a:cubicBezTo>
                      <a:pt x="7154" y="2601"/>
                      <a:pt x="7116" y="4402"/>
                      <a:pt x="6049" y="5621"/>
                    </a:cubicBezTo>
                    <a:close/>
                    <a:moveTo>
                      <a:pt x="6049" y="5621"/>
                    </a:moveTo>
                    <a:cubicBezTo>
                      <a:pt x="6811" y="4726"/>
                      <a:pt x="6706" y="3382"/>
                      <a:pt x="5811" y="2620"/>
                    </a:cubicBezTo>
                    <a:cubicBezTo>
                      <a:pt x="4916" y="1858"/>
                      <a:pt x="3573" y="1963"/>
                      <a:pt x="2811" y="2858"/>
                    </a:cubicBezTo>
                    <a:cubicBezTo>
                      <a:pt x="2173" y="3630"/>
                      <a:pt x="2173" y="4754"/>
                      <a:pt x="2811" y="5526"/>
                    </a:cubicBezTo>
                    <a:cubicBezTo>
                      <a:pt x="3601" y="6440"/>
                      <a:pt x="4982" y="6545"/>
                      <a:pt x="5897" y="5764"/>
                    </a:cubicBezTo>
                    <a:cubicBezTo>
                      <a:pt x="5954" y="5716"/>
                      <a:pt x="6002" y="5668"/>
                      <a:pt x="6049" y="5621"/>
                    </a:cubicBezTo>
                    <a:close/>
                  </a:path>
                </a:pathLst>
              </a:custGeom>
              <a:solidFill>
                <a:srgbClr val="020100"/>
              </a:solidFill>
              <a:ln w="9525" cap="flat">
                <a:noFill/>
                <a:prstDash val="solid"/>
                <a:miter/>
              </a:ln>
            </p:spPr>
            <p:txBody>
              <a:bodyPr rtlCol="0" anchor="ctr"/>
              <a:lstStyle/>
              <a:p>
                <a:endParaRPr lang="zh-CN" altLang="en-US"/>
              </a:p>
            </p:txBody>
          </p:sp>
          <p:sp>
            <p:nvSpPr>
              <p:cNvPr id="257" name="任意多边形: 形状 256"/>
              <p:cNvSpPr/>
              <p:nvPr/>
            </p:nvSpPr>
            <p:spPr>
              <a:xfrm>
                <a:off x="14774422" y="-3286122"/>
                <a:ext cx="6677" cy="6647"/>
              </a:xfrm>
              <a:custGeom>
                <a:avLst/>
                <a:gdLst>
                  <a:gd name="connsiteX0" fmla="*/ 5899 w 6677"/>
                  <a:gd name="connsiteY0" fmla="*/ 5446 h 6647"/>
                  <a:gd name="connsiteX1" fmla="*/ 1612 w 6677"/>
                  <a:gd name="connsiteY1" fmla="*/ 6208 h 6647"/>
                  <a:gd name="connsiteX2" fmla="*/ 526 w 6677"/>
                  <a:gd name="connsiteY2" fmla="*/ 1483 h 6647"/>
                  <a:gd name="connsiteX3" fmla="*/ 755 w 6677"/>
                  <a:gd name="connsiteY3" fmla="*/ 1159 h 6647"/>
                  <a:gd name="connsiteX4" fmla="*/ 5594 w 6677"/>
                  <a:gd name="connsiteY4" fmla="*/ 854 h 6647"/>
                  <a:gd name="connsiteX5" fmla="*/ 5899 w 6677"/>
                  <a:gd name="connsiteY5" fmla="*/ 1159 h 6647"/>
                  <a:gd name="connsiteX6" fmla="*/ 5899 w 6677"/>
                  <a:gd name="connsiteY6" fmla="*/ 5446 h 6647"/>
                  <a:gd name="connsiteX7" fmla="*/ 5899 w 6677"/>
                  <a:gd name="connsiteY7" fmla="*/ 5446 h 6647"/>
                  <a:gd name="connsiteX8" fmla="*/ 5489 w 6677"/>
                  <a:gd name="connsiteY8" fmla="*/ 2236 h 6647"/>
                  <a:gd name="connsiteX9" fmla="*/ 5137 w 6677"/>
                  <a:gd name="connsiteY9" fmla="*/ 2017 h 6647"/>
                  <a:gd name="connsiteX10" fmla="*/ 2184 w 6677"/>
                  <a:gd name="connsiteY10" fmla="*/ 3340 h 6647"/>
                  <a:gd name="connsiteX11" fmla="*/ 2374 w 6677"/>
                  <a:gd name="connsiteY11" fmla="*/ 5350 h 6647"/>
                  <a:gd name="connsiteX12" fmla="*/ 5584 w 6677"/>
                  <a:gd name="connsiteY12" fmla="*/ 5741 h 6647"/>
                  <a:gd name="connsiteX13" fmla="*/ 5899 w 6677"/>
                  <a:gd name="connsiteY13" fmla="*/ 5446 h 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7" h="6647">
                    <a:moveTo>
                      <a:pt x="5899" y="5446"/>
                    </a:moveTo>
                    <a:cubicBezTo>
                      <a:pt x="4832" y="6693"/>
                      <a:pt x="3041" y="7008"/>
                      <a:pt x="1612" y="6208"/>
                    </a:cubicBezTo>
                    <a:cubicBezTo>
                      <a:pt x="3" y="5198"/>
                      <a:pt x="-483" y="3083"/>
                      <a:pt x="526" y="1483"/>
                    </a:cubicBezTo>
                    <a:cubicBezTo>
                      <a:pt x="593" y="1369"/>
                      <a:pt x="669" y="1264"/>
                      <a:pt x="755" y="1159"/>
                    </a:cubicBezTo>
                    <a:cubicBezTo>
                      <a:pt x="2003" y="-260"/>
                      <a:pt x="4174" y="-393"/>
                      <a:pt x="5594" y="854"/>
                    </a:cubicBezTo>
                    <a:cubicBezTo>
                      <a:pt x="5699" y="950"/>
                      <a:pt x="5803" y="1055"/>
                      <a:pt x="5899" y="1159"/>
                    </a:cubicBezTo>
                    <a:cubicBezTo>
                      <a:pt x="6937" y="2397"/>
                      <a:pt x="6937" y="4207"/>
                      <a:pt x="5899" y="5446"/>
                    </a:cubicBezTo>
                    <a:close/>
                    <a:moveTo>
                      <a:pt x="5899" y="5446"/>
                    </a:moveTo>
                    <a:cubicBezTo>
                      <a:pt x="6670" y="4445"/>
                      <a:pt x="6489" y="3007"/>
                      <a:pt x="5489" y="2236"/>
                    </a:cubicBezTo>
                    <a:cubicBezTo>
                      <a:pt x="5375" y="2150"/>
                      <a:pt x="5260" y="2083"/>
                      <a:pt x="5137" y="2017"/>
                    </a:cubicBezTo>
                    <a:cubicBezTo>
                      <a:pt x="3956" y="1569"/>
                      <a:pt x="2632" y="2159"/>
                      <a:pt x="2184" y="3340"/>
                    </a:cubicBezTo>
                    <a:cubicBezTo>
                      <a:pt x="1936" y="3998"/>
                      <a:pt x="2003" y="4741"/>
                      <a:pt x="2374" y="5350"/>
                    </a:cubicBezTo>
                    <a:cubicBezTo>
                      <a:pt x="3155" y="6341"/>
                      <a:pt x="4584" y="6522"/>
                      <a:pt x="5584" y="5741"/>
                    </a:cubicBezTo>
                    <a:cubicBezTo>
                      <a:pt x="5699" y="5655"/>
                      <a:pt x="5803" y="5550"/>
                      <a:pt x="5899" y="5446"/>
                    </a:cubicBezTo>
                    <a:close/>
                  </a:path>
                </a:pathLst>
              </a:custGeom>
              <a:solidFill>
                <a:srgbClr val="020100"/>
              </a:solidFill>
              <a:ln w="9525" cap="flat">
                <a:noFill/>
                <a:prstDash val="solid"/>
                <a:miter/>
              </a:ln>
            </p:spPr>
            <p:txBody>
              <a:bodyPr rtlCol="0" anchor="ctr"/>
              <a:lstStyle/>
              <a:p>
                <a:endParaRPr lang="zh-CN" altLang="en-US"/>
              </a:p>
            </p:txBody>
          </p:sp>
          <p:sp>
            <p:nvSpPr>
              <p:cNvPr id="258" name="任意多边形: 形状 257"/>
              <p:cNvSpPr/>
              <p:nvPr/>
            </p:nvSpPr>
            <p:spPr>
              <a:xfrm>
                <a:off x="14797417" y="-3266866"/>
                <a:ext cx="6876" cy="6877"/>
              </a:xfrm>
              <a:custGeom>
                <a:avLst/>
                <a:gdLst>
                  <a:gd name="connsiteX0" fmla="*/ 6049 w 6876"/>
                  <a:gd name="connsiteY0" fmla="*/ 5621 h 6877"/>
                  <a:gd name="connsiteX1" fmla="*/ 1858 w 6876"/>
                  <a:gd name="connsiteY1" fmla="*/ 6478 h 6877"/>
                  <a:gd name="connsiteX2" fmla="*/ 382 w 6876"/>
                  <a:gd name="connsiteY2" fmla="*/ 1858 h 6877"/>
                  <a:gd name="connsiteX3" fmla="*/ 5002 w 6876"/>
                  <a:gd name="connsiteY3" fmla="*/ 382 h 6877"/>
                  <a:gd name="connsiteX4" fmla="*/ 6144 w 6876"/>
                  <a:gd name="connsiteY4" fmla="*/ 1334 h 6877"/>
                  <a:gd name="connsiteX5" fmla="*/ 6049 w 6876"/>
                  <a:gd name="connsiteY5" fmla="*/ 5621 h 6877"/>
                  <a:gd name="connsiteX6" fmla="*/ 6049 w 6876"/>
                  <a:gd name="connsiteY6" fmla="*/ 5621 h 6877"/>
                  <a:gd name="connsiteX7" fmla="*/ 5754 w 6876"/>
                  <a:gd name="connsiteY7" fmla="*/ 2535 h 6877"/>
                  <a:gd name="connsiteX8" fmla="*/ 5383 w 6876"/>
                  <a:gd name="connsiteY8" fmla="*/ 2287 h 6877"/>
                  <a:gd name="connsiteX9" fmla="*/ 2811 w 6876"/>
                  <a:gd name="connsiteY9" fmla="*/ 2954 h 6877"/>
                  <a:gd name="connsiteX10" fmla="*/ 2811 w 6876"/>
                  <a:gd name="connsiteY10" fmla="*/ 5526 h 6877"/>
                  <a:gd name="connsiteX11" fmla="*/ 5897 w 6876"/>
                  <a:gd name="connsiteY11" fmla="*/ 5764 h 6877"/>
                  <a:gd name="connsiteX12" fmla="*/ 6049 w 6876"/>
                  <a:gd name="connsiteY12" fmla="*/ 5621 h 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6" h="6877">
                    <a:moveTo>
                      <a:pt x="6049" y="5621"/>
                    </a:moveTo>
                    <a:cubicBezTo>
                      <a:pt x="5040" y="6887"/>
                      <a:pt x="3277" y="7240"/>
                      <a:pt x="1858" y="6478"/>
                    </a:cubicBezTo>
                    <a:cubicBezTo>
                      <a:pt x="172" y="5611"/>
                      <a:pt x="-485" y="3544"/>
                      <a:pt x="382" y="1858"/>
                    </a:cubicBezTo>
                    <a:cubicBezTo>
                      <a:pt x="1249" y="172"/>
                      <a:pt x="3325" y="-485"/>
                      <a:pt x="5002" y="382"/>
                    </a:cubicBezTo>
                    <a:cubicBezTo>
                      <a:pt x="5449" y="611"/>
                      <a:pt x="5840" y="934"/>
                      <a:pt x="6144" y="1334"/>
                    </a:cubicBezTo>
                    <a:cubicBezTo>
                      <a:pt x="7154" y="2601"/>
                      <a:pt x="7116" y="4402"/>
                      <a:pt x="6049" y="5621"/>
                    </a:cubicBezTo>
                    <a:close/>
                    <a:moveTo>
                      <a:pt x="6049" y="5621"/>
                    </a:moveTo>
                    <a:cubicBezTo>
                      <a:pt x="6821" y="4687"/>
                      <a:pt x="6687" y="3306"/>
                      <a:pt x="5754" y="2535"/>
                    </a:cubicBezTo>
                    <a:cubicBezTo>
                      <a:pt x="5640" y="2439"/>
                      <a:pt x="5516" y="2354"/>
                      <a:pt x="5383" y="2287"/>
                    </a:cubicBezTo>
                    <a:cubicBezTo>
                      <a:pt x="4478" y="1830"/>
                      <a:pt x="3373" y="2116"/>
                      <a:pt x="2811" y="2954"/>
                    </a:cubicBezTo>
                    <a:cubicBezTo>
                      <a:pt x="2182" y="3697"/>
                      <a:pt x="2182" y="4783"/>
                      <a:pt x="2811" y="5526"/>
                    </a:cubicBezTo>
                    <a:cubicBezTo>
                      <a:pt x="3601" y="6440"/>
                      <a:pt x="4983" y="6554"/>
                      <a:pt x="5897" y="5764"/>
                    </a:cubicBezTo>
                    <a:cubicBezTo>
                      <a:pt x="5954" y="5716"/>
                      <a:pt x="6002" y="5668"/>
                      <a:pt x="6049" y="5621"/>
                    </a:cubicBezTo>
                    <a:close/>
                  </a:path>
                </a:pathLst>
              </a:custGeom>
              <a:solidFill>
                <a:srgbClr val="020100"/>
              </a:solidFill>
              <a:ln w="9525" cap="flat">
                <a:noFill/>
                <a:prstDash val="solid"/>
                <a:miter/>
              </a:ln>
            </p:spPr>
            <p:txBody>
              <a:bodyPr rtlCol="0" anchor="ctr"/>
              <a:lstStyle/>
              <a:p>
                <a:endParaRPr lang="zh-CN" altLang="en-US"/>
              </a:p>
            </p:txBody>
          </p:sp>
          <p:sp>
            <p:nvSpPr>
              <p:cNvPr id="259" name="任意多边形: 形状 258"/>
              <p:cNvSpPr/>
              <p:nvPr/>
            </p:nvSpPr>
            <p:spPr>
              <a:xfrm>
                <a:off x="14568696" y="-3276722"/>
                <a:ext cx="6663" cy="6664"/>
              </a:xfrm>
              <a:custGeom>
                <a:avLst/>
                <a:gdLst>
                  <a:gd name="connsiteX0" fmla="*/ 5885 w 6663"/>
                  <a:gd name="connsiteY0" fmla="*/ 5475 h 6664"/>
                  <a:gd name="connsiteX1" fmla="*/ 1189 w 6663"/>
                  <a:gd name="connsiteY1" fmla="*/ 5885 h 6664"/>
                  <a:gd name="connsiteX2" fmla="*/ 779 w 6663"/>
                  <a:gd name="connsiteY2" fmla="*/ 1189 h 6664"/>
                  <a:gd name="connsiteX3" fmla="*/ 5475 w 6663"/>
                  <a:gd name="connsiteY3" fmla="*/ 779 h 6664"/>
                  <a:gd name="connsiteX4" fmla="*/ 5885 w 6663"/>
                  <a:gd name="connsiteY4" fmla="*/ 1189 h 6664"/>
                  <a:gd name="connsiteX5" fmla="*/ 5885 w 6663"/>
                  <a:gd name="connsiteY5" fmla="*/ 5475 h 6664"/>
                  <a:gd name="connsiteX6" fmla="*/ 5885 w 6663"/>
                  <a:gd name="connsiteY6" fmla="*/ 5475 h 6664"/>
                  <a:gd name="connsiteX7" fmla="*/ 5532 w 6663"/>
                  <a:gd name="connsiteY7" fmla="*/ 2399 h 6664"/>
                  <a:gd name="connsiteX8" fmla="*/ 5123 w 6663"/>
                  <a:gd name="connsiteY8" fmla="*/ 2141 h 6664"/>
                  <a:gd name="connsiteX9" fmla="*/ 2551 w 6663"/>
                  <a:gd name="connsiteY9" fmla="*/ 2713 h 6664"/>
                  <a:gd name="connsiteX10" fmla="*/ 2551 w 6663"/>
                  <a:gd name="connsiteY10" fmla="*/ 5380 h 6664"/>
                  <a:gd name="connsiteX11" fmla="*/ 5780 w 6663"/>
                  <a:gd name="connsiteY11" fmla="*/ 5580 h 6664"/>
                  <a:gd name="connsiteX12" fmla="*/ 5885 w 6663"/>
                  <a:gd name="connsiteY12" fmla="*/ 5475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3" h="6664">
                    <a:moveTo>
                      <a:pt x="5885" y="5475"/>
                    </a:moveTo>
                    <a:cubicBezTo>
                      <a:pt x="4704" y="6885"/>
                      <a:pt x="2599" y="7066"/>
                      <a:pt x="1189" y="5885"/>
                    </a:cubicBezTo>
                    <a:cubicBezTo>
                      <a:pt x="-221" y="4704"/>
                      <a:pt x="-402" y="2599"/>
                      <a:pt x="779" y="1189"/>
                    </a:cubicBezTo>
                    <a:cubicBezTo>
                      <a:pt x="1960" y="-221"/>
                      <a:pt x="4066" y="-402"/>
                      <a:pt x="5475" y="779"/>
                    </a:cubicBezTo>
                    <a:cubicBezTo>
                      <a:pt x="5628" y="903"/>
                      <a:pt x="5761" y="1037"/>
                      <a:pt x="5885" y="1189"/>
                    </a:cubicBezTo>
                    <a:cubicBezTo>
                      <a:pt x="6923" y="2427"/>
                      <a:pt x="6923" y="4237"/>
                      <a:pt x="5885" y="5475"/>
                    </a:cubicBezTo>
                    <a:close/>
                    <a:moveTo>
                      <a:pt x="5885" y="5475"/>
                    </a:moveTo>
                    <a:cubicBezTo>
                      <a:pt x="6637" y="4523"/>
                      <a:pt x="6475" y="3151"/>
                      <a:pt x="5532" y="2399"/>
                    </a:cubicBezTo>
                    <a:cubicBezTo>
                      <a:pt x="5408" y="2294"/>
                      <a:pt x="5266" y="2208"/>
                      <a:pt x="5123" y="2141"/>
                    </a:cubicBezTo>
                    <a:cubicBezTo>
                      <a:pt x="4237" y="1703"/>
                      <a:pt x="3170" y="1941"/>
                      <a:pt x="2551" y="2713"/>
                    </a:cubicBezTo>
                    <a:cubicBezTo>
                      <a:pt x="1951" y="3503"/>
                      <a:pt x="1951" y="4589"/>
                      <a:pt x="2551" y="5380"/>
                    </a:cubicBezTo>
                    <a:cubicBezTo>
                      <a:pt x="3389" y="6323"/>
                      <a:pt x="4837" y="6409"/>
                      <a:pt x="5780" y="5580"/>
                    </a:cubicBezTo>
                    <a:cubicBezTo>
                      <a:pt x="5818" y="5542"/>
                      <a:pt x="5846" y="5513"/>
                      <a:pt x="5885" y="5475"/>
                    </a:cubicBezTo>
                    <a:close/>
                  </a:path>
                </a:pathLst>
              </a:custGeom>
              <a:solidFill>
                <a:srgbClr val="020100"/>
              </a:solidFill>
              <a:ln w="9525" cap="flat">
                <a:noFill/>
                <a:prstDash val="solid"/>
                <a:miter/>
              </a:ln>
            </p:spPr>
            <p:txBody>
              <a:bodyPr rtlCol="0" anchor="ctr"/>
              <a:lstStyle/>
              <a:p>
                <a:endParaRPr lang="zh-CN" altLang="en-US"/>
              </a:p>
            </p:txBody>
          </p:sp>
          <p:sp>
            <p:nvSpPr>
              <p:cNvPr id="260" name="任意多边形: 形状 259"/>
              <p:cNvSpPr/>
              <p:nvPr/>
            </p:nvSpPr>
            <p:spPr>
              <a:xfrm>
                <a:off x="14591617" y="-3257166"/>
                <a:ext cx="6937" cy="6929"/>
              </a:xfrm>
              <a:custGeom>
                <a:avLst/>
                <a:gdLst>
                  <a:gd name="connsiteX0" fmla="*/ 6110 w 6937"/>
                  <a:gd name="connsiteY0" fmla="*/ 5445 h 6929"/>
                  <a:gd name="connsiteX1" fmla="*/ 1490 w 6937"/>
                  <a:gd name="connsiteY1" fmla="*/ 6369 h 6929"/>
                  <a:gd name="connsiteX2" fmla="*/ 557 w 6937"/>
                  <a:gd name="connsiteY2" fmla="*/ 1750 h 6929"/>
                  <a:gd name="connsiteX3" fmla="*/ 1062 w 6937"/>
                  <a:gd name="connsiteY3" fmla="*/ 1159 h 6929"/>
                  <a:gd name="connsiteX4" fmla="*/ 5901 w 6937"/>
                  <a:gd name="connsiteY4" fmla="*/ 854 h 6929"/>
                  <a:gd name="connsiteX5" fmla="*/ 6205 w 6937"/>
                  <a:gd name="connsiteY5" fmla="*/ 1159 h 6929"/>
                  <a:gd name="connsiteX6" fmla="*/ 6110 w 6937"/>
                  <a:gd name="connsiteY6" fmla="*/ 5445 h 6929"/>
                  <a:gd name="connsiteX7" fmla="*/ 6110 w 6937"/>
                  <a:gd name="connsiteY7" fmla="*/ 5445 h 6929"/>
                  <a:gd name="connsiteX8" fmla="*/ 5757 w 6937"/>
                  <a:gd name="connsiteY8" fmla="*/ 2236 h 6929"/>
                  <a:gd name="connsiteX9" fmla="*/ 5443 w 6937"/>
                  <a:gd name="connsiteY9" fmla="*/ 2016 h 6929"/>
                  <a:gd name="connsiteX10" fmla="*/ 2872 w 6937"/>
                  <a:gd name="connsiteY10" fmla="*/ 2683 h 6929"/>
                  <a:gd name="connsiteX11" fmla="*/ 2872 w 6937"/>
                  <a:gd name="connsiteY11" fmla="*/ 5255 h 6929"/>
                  <a:gd name="connsiteX12" fmla="*/ 5796 w 6937"/>
                  <a:gd name="connsiteY12" fmla="*/ 5722 h 6929"/>
                  <a:gd name="connsiteX13" fmla="*/ 6110 w 6937"/>
                  <a:gd name="connsiteY13" fmla="*/ 5445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7" h="6929">
                    <a:moveTo>
                      <a:pt x="6110" y="5445"/>
                    </a:moveTo>
                    <a:cubicBezTo>
                      <a:pt x="5091" y="6979"/>
                      <a:pt x="3024" y="7389"/>
                      <a:pt x="1490" y="6369"/>
                    </a:cubicBezTo>
                    <a:cubicBezTo>
                      <a:pt x="-43" y="5350"/>
                      <a:pt x="-462" y="3283"/>
                      <a:pt x="557" y="1750"/>
                    </a:cubicBezTo>
                    <a:cubicBezTo>
                      <a:pt x="709" y="1531"/>
                      <a:pt x="871" y="1340"/>
                      <a:pt x="1062" y="1159"/>
                    </a:cubicBezTo>
                    <a:cubicBezTo>
                      <a:pt x="2319" y="-260"/>
                      <a:pt x="4481" y="-393"/>
                      <a:pt x="5901" y="854"/>
                    </a:cubicBezTo>
                    <a:cubicBezTo>
                      <a:pt x="6005" y="950"/>
                      <a:pt x="6110" y="1054"/>
                      <a:pt x="6205" y="1159"/>
                    </a:cubicBezTo>
                    <a:cubicBezTo>
                      <a:pt x="7215" y="2426"/>
                      <a:pt x="7177" y="4226"/>
                      <a:pt x="6110" y="5445"/>
                    </a:cubicBezTo>
                    <a:close/>
                    <a:moveTo>
                      <a:pt x="6110" y="5445"/>
                    </a:moveTo>
                    <a:cubicBezTo>
                      <a:pt x="6901" y="4464"/>
                      <a:pt x="6748" y="3026"/>
                      <a:pt x="5757" y="2236"/>
                    </a:cubicBezTo>
                    <a:cubicBezTo>
                      <a:pt x="5662" y="2150"/>
                      <a:pt x="5558" y="2083"/>
                      <a:pt x="5443" y="2016"/>
                    </a:cubicBezTo>
                    <a:cubicBezTo>
                      <a:pt x="4538" y="1636"/>
                      <a:pt x="3481" y="1912"/>
                      <a:pt x="2872" y="2683"/>
                    </a:cubicBezTo>
                    <a:cubicBezTo>
                      <a:pt x="2243" y="3426"/>
                      <a:pt x="2243" y="4512"/>
                      <a:pt x="2872" y="5255"/>
                    </a:cubicBezTo>
                    <a:cubicBezTo>
                      <a:pt x="3548" y="6188"/>
                      <a:pt x="4862" y="6398"/>
                      <a:pt x="5796" y="5722"/>
                    </a:cubicBezTo>
                    <a:cubicBezTo>
                      <a:pt x="5910" y="5645"/>
                      <a:pt x="6015" y="5550"/>
                      <a:pt x="6110" y="5445"/>
                    </a:cubicBezTo>
                    <a:close/>
                  </a:path>
                </a:pathLst>
              </a:custGeom>
              <a:solidFill>
                <a:srgbClr val="020100"/>
              </a:solidFill>
              <a:ln w="9525" cap="flat">
                <a:noFill/>
                <a:prstDash val="solid"/>
                <a:miter/>
              </a:ln>
            </p:spPr>
            <p:txBody>
              <a:bodyPr rtlCol="0" anchor="ctr"/>
              <a:lstStyle/>
              <a:p>
                <a:endParaRPr lang="zh-CN" altLang="en-US"/>
              </a:p>
            </p:txBody>
          </p:sp>
          <p:sp>
            <p:nvSpPr>
              <p:cNvPr id="261" name="任意多边形: 形状 260"/>
              <p:cNvSpPr/>
              <p:nvPr/>
            </p:nvSpPr>
            <p:spPr>
              <a:xfrm>
                <a:off x="14545230" y="-3296123"/>
                <a:ext cx="6908" cy="6929"/>
              </a:xfrm>
              <a:custGeom>
                <a:avLst/>
                <a:gdLst>
                  <a:gd name="connsiteX0" fmla="*/ 6110 w 6908"/>
                  <a:gd name="connsiteY0" fmla="*/ 5446 h 6929"/>
                  <a:gd name="connsiteX1" fmla="*/ 1490 w 6908"/>
                  <a:gd name="connsiteY1" fmla="*/ 6369 h 6929"/>
                  <a:gd name="connsiteX2" fmla="*/ 557 w 6908"/>
                  <a:gd name="connsiteY2" fmla="*/ 1750 h 6929"/>
                  <a:gd name="connsiteX3" fmla="*/ 1062 w 6908"/>
                  <a:gd name="connsiteY3" fmla="*/ 1159 h 6929"/>
                  <a:gd name="connsiteX4" fmla="*/ 5901 w 6908"/>
                  <a:gd name="connsiteY4" fmla="*/ 855 h 6929"/>
                  <a:gd name="connsiteX5" fmla="*/ 6205 w 6908"/>
                  <a:gd name="connsiteY5" fmla="*/ 1159 h 6929"/>
                  <a:gd name="connsiteX6" fmla="*/ 6110 w 6908"/>
                  <a:gd name="connsiteY6" fmla="*/ 5446 h 6929"/>
                  <a:gd name="connsiteX7" fmla="*/ 6110 w 6908"/>
                  <a:gd name="connsiteY7" fmla="*/ 5446 h 6929"/>
                  <a:gd name="connsiteX8" fmla="*/ 5758 w 6908"/>
                  <a:gd name="connsiteY8" fmla="*/ 2236 h 6929"/>
                  <a:gd name="connsiteX9" fmla="*/ 5443 w 6908"/>
                  <a:gd name="connsiteY9" fmla="*/ 2017 h 6929"/>
                  <a:gd name="connsiteX10" fmla="*/ 2871 w 6908"/>
                  <a:gd name="connsiteY10" fmla="*/ 2683 h 6929"/>
                  <a:gd name="connsiteX11" fmla="*/ 2871 w 6908"/>
                  <a:gd name="connsiteY11" fmla="*/ 5255 h 6929"/>
                  <a:gd name="connsiteX12" fmla="*/ 5948 w 6908"/>
                  <a:gd name="connsiteY12" fmla="*/ 5588 h 6929"/>
                  <a:gd name="connsiteX13" fmla="*/ 6110 w 6908"/>
                  <a:gd name="connsiteY13" fmla="*/ 5446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8" h="6929">
                    <a:moveTo>
                      <a:pt x="6110" y="5446"/>
                    </a:moveTo>
                    <a:cubicBezTo>
                      <a:pt x="5091" y="6979"/>
                      <a:pt x="3024" y="7389"/>
                      <a:pt x="1490" y="6369"/>
                    </a:cubicBezTo>
                    <a:cubicBezTo>
                      <a:pt x="-43" y="5350"/>
                      <a:pt x="-462" y="3283"/>
                      <a:pt x="557" y="1750"/>
                    </a:cubicBezTo>
                    <a:cubicBezTo>
                      <a:pt x="709" y="1531"/>
                      <a:pt x="871" y="1340"/>
                      <a:pt x="1062" y="1159"/>
                    </a:cubicBezTo>
                    <a:cubicBezTo>
                      <a:pt x="2319" y="-260"/>
                      <a:pt x="4481" y="-393"/>
                      <a:pt x="5901" y="855"/>
                    </a:cubicBezTo>
                    <a:cubicBezTo>
                      <a:pt x="6005" y="950"/>
                      <a:pt x="6110" y="1055"/>
                      <a:pt x="6205" y="1159"/>
                    </a:cubicBezTo>
                    <a:cubicBezTo>
                      <a:pt x="7177" y="2436"/>
                      <a:pt x="7139" y="4217"/>
                      <a:pt x="6110" y="5446"/>
                    </a:cubicBezTo>
                    <a:close/>
                    <a:moveTo>
                      <a:pt x="6110" y="5446"/>
                    </a:moveTo>
                    <a:cubicBezTo>
                      <a:pt x="6901" y="4464"/>
                      <a:pt x="6748" y="3026"/>
                      <a:pt x="5758" y="2236"/>
                    </a:cubicBezTo>
                    <a:cubicBezTo>
                      <a:pt x="5663" y="2150"/>
                      <a:pt x="5558" y="2083"/>
                      <a:pt x="5443" y="2017"/>
                    </a:cubicBezTo>
                    <a:cubicBezTo>
                      <a:pt x="4538" y="1559"/>
                      <a:pt x="3434" y="1845"/>
                      <a:pt x="2871" y="2683"/>
                    </a:cubicBezTo>
                    <a:cubicBezTo>
                      <a:pt x="2243" y="3426"/>
                      <a:pt x="2243" y="4512"/>
                      <a:pt x="2871" y="5255"/>
                    </a:cubicBezTo>
                    <a:cubicBezTo>
                      <a:pt x="3634" y="6198"/>
                      <a:pt x="5015" y="6341"/>
                      <a:pt x="5948" y="5588"/>
                    </a:cubicBezTo>
                    <a:cubicBezTo>
                      <a:pt x="6005" y="5541"/>
                      <a:pt x="6062" y="5493"/>
                      <a:pt x="6110" y="5446"/>
                    </a:cubicBezTo>
                    <a:close/>
                  </a:path>
                </a:pathLst>
              </a:custGeom>
              <a:solidFill>
                <a:srgbClr val="020100"/>
              </a:solidFill>
              <a:ln w="9525" cap="flat">
                <a:noFill/>
                <a:prstDash val="solid"/>
                <a:miter/>
              </a:ln>
            </p:spPr>
            <p:txBody>
              <a:bodyPr rtlCol="0" anchor="ctr"/>
              <a:lstStyle/>
              <a:p>
                <a:endParaRPr lang="zh-CN" altLang="en-US"/>
              </a:p>
            </p:txBody>
          </p:sp>
          <p:sp>
            <p:nvSpPr>
              <p:cNvPr id="262" name="任意多边形: 形状 261"/>
              <p:cNvSpPr/>
              <p:nvPr/>
            </p:nvSpPr>
            <p:spPr>
              <a:xfrm>
                <a:off x="14615102" y="-3237638"/>
                <a:ext cx="6548" cy="6607"/>
              </a:xfrm>
              <a:custGeom>
                <a:avLst/>
                <a:gdLst>
                  <a:gd name="connsiteX0" fmla="*/ 5770 w 6548"/>
                  <a:gd name="connsiteY0" fmla="*/ 5348 h 6607"/>
                  <a:gd name="connsiteX1" fmla="*/ 1484 w 6548"/>
                  <a:gd name="connsiteY1" fmla="*/ 6110 h 6607"/>
                  <a:gd name="connsiteX2" fmla="*/ 560 w 6548"/>
                  <a:gd name="connsiteY2" fmla="*/ 1490 h 6607"/>
                  <a:gd name="connsiteX3" fmla="*/ 5179 w 6548"/>
                  <a:gd name="connsiteY3" fmla="*/ 557 h 6607"/>
                  <a:gd name="connsiteX4" fmla="*/ 5770 w 6548"/>
                  <a:gd name="connsiteY4" fmla="*/ 1062 h 6607"/>
                  <a:gd name="connsiteX5" fmla="*/ 5770 w 6548"/>
                  <a:gd name="connsiteY5" fmla="*/ 5348 h 6607"/>
                  <a:gd name="connsiteX6" fmla="*/ 5770 w 6548"/>
                  <a:gd name="connsiteY6" fmla="*/ 5348 h 6607"/>
                  <a:gd name="connsiteX7" fmla="*/ 5418 w 6548"/>
                  <a:gd name="connsiteY7" fmla="*/ 2271 h 6607"/>
                  <a:gd name="connsiteX8" fmla="*/ 5008 w 6548"/>
                  <a:gd name="connsiteY8" fmla="*/ 2014 h 6607"/>
                  <a:gd name="connsiteX9" fmla="*/ 2436 w 6548"/>
                  <a:gd name="connsiteY9" fmla="*/ 2586 h 6607"/>
                  <a:gd name="connsiteX10" fmla="*/ 2436 w 6548"/>
                  <a:gd name="connsiteY10" fmla="*/ 5253 h 6607"/>
                  <a:gd name="connsiteX11" fmla="*/ 5665 w 6548"/>
                  <a:gd name="connsiteY11" fmla="*/ 5453 h 6607"/>
                  <a:gd name="connsiteX12" fmla="*/ 5770 w 6548"/>
                  <a:gd name="connsiteY12" fmla="*/ 5348 h 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48" h="6607">
                    <a:moveTo>
                      <a:pt x="5770" y="5348"/>
                    </a:moveTo>
                    <a:cubicBezTo>
                      <a:pt x="4751" y="6672"/>
                      <a:pt x="2893" y="6996"/>
                      <a:pt x="1484" y="6110"/>
                    </a:cubicBezTo>
                    <a:cubicBezTo>
                      <a:pt x="-50" y="5091"/>
                      <a:pt x="-459" y="3024"/>
                      <a:pt x="560" y="1490"/>
                    </a:cubicBezTo>
                    <a:cubicBezTo>
                      <a:pt x="1579" y="-43"/>
                      <a:pt x="3646" y="-462"/>
                      <a:pt x="5179" y="557"/>
                    </a:cubicBezTo>
                    <a:cubicBezTo>
                      <a:pt x="5399" y="700"/>
                      <a:pt x="5589" y="871"/>
                      <a:pt x="5770" y="1062"/>
                    </a:cubicBezTo>
                    <a:cubicBezTo>
                      <a:pt x="6808" y="2300"/>
                      <a:pt x="6808" y="4110"/>
                      <a:pt x="5770" y="5348"/>
                    </a:cubicBezTo>
                    <a:close/>
                    <a:moveTo>
                      <a:pt x="5770" y="5348"/>
                    </a:moveTo>
                    <a:cubicBezTo>
                      <a:pt x="6523" y="4405"/>
                      <a:pt x="6361" y="3024"/>
                      <a:pt x="5418" y="2271"/>
                    </a:cubicBezTo>
                    <a:cubicBezTo>
                      <a:pt x="5294" y="2167"/>
                      <a:pt x="5151" y="2081"/>
                      <a:pt x="5008" y="2014"/>
                    </a:cubicBezTo>
                    <a:cubicBezTo>
                      <a:pt x="4122" y="1614"/>
                      <a:pt x="3075" y="1843"/>
                      <a:pt x="2436" y="2586"/>
                    </a:cubicBezTo>
                    <a:cubicBezTo>
                      <a:pt x="1865" y="3386"/>
                      <a:pt x="1865" y="4453"/>
                      <a:pt x="2436" y="5253"/>
                    </a:cubicBezTo>
                    <a:cubicBezTo>
                      <a:pt x="3275" y="6196"/>
                      <a:pt x="4722" y="6281"/>
                      <a:pt x="5665" y="5453"/>
                    </a:cubicBezTo>
                    <a:cubicBezTo>
                      <a:pt x="5703" y="5415"/>
                      <a:pt x="5732" y="5386"/>
                      <a:pt x="5770" y="5348"/>
                    </a:cubicBezTo>
                    <a:close/>
                  </a:path>
                </a:pathLst>
              </a:custGeom>
              <a:solidFill>
                <a:srgbClr val="020100"/>
              </a:solidFill>
              <a:ln w="9525" cap="flat">
                <a:noFill/>
                <a:prstDash val="solid"/>
                <a:miter/>
              </a:ln>
            </p:spPr>
            <p:txBody>
              <a:bodyPr rtlCol="0" anchor="ctr"/>
              <a:lstStyle/>
              <a:p>
                <a:endParaRPr lang="zh-CN" altLang="en-US"/>
              </a:p>
            </p:txBody>
          </p:sp>
          <p:sp>
            <p:nvSpPr>
              <p:cNvPr id="263" name="任意多边形: 形状 262"/>
              <p:cNvSpPr/>
              <p:nvPr/>
            </p:nvSpPr>
            <p:spPr>
              <a:xfrm>
                <a:off x="14638439" y="-3218111"/>
                <a:ext cx="6534" cy="6567"/>
              </a:xfrm>
              <a:custGeom>
                <a:avLst/>
                <a:gdLst>
                  <a:gd name="connsiteX0" fmla="*/ 5675 w 6534"/>
                  <a:gd name="connsiteY0" fmla="*/ 5348 h 6567"/>
                  <a:gd name="connsiteX1" fmla="*/ 1484 w 6534"/>
                  <a:gd name="connsiteY1" fmla="*/ 6110 h 6567"/>
                  <a:gd name="connsiteX2" fmla="*/ 560 w 6534"/>
                  <a:gd name="connsiteY2" fmla="*/ 1490 h 6567"/>
                  <a:gd name="connsiteX3" fmla="*/ 5180 w 6534"/>
                  <a:gd name="connsiteY3" fmla="*/ 557 h 6567"/>
                  <a:gd name="connsiteX4" fmla="*/ 5770 w 6534"/>
                  <a:gd name="connsiteY4" fmla="*/ 1062 h 6567"/>
                  <a:gd name="connsiteX5" fmla="*/ 5675 w 6534"/>
                  <a:gd name="connsiteY5" fmla="*/ 5348 h 6567"/>
                  <a:gd name="connsiteX6" fmla="*/ 5675 w 6534"/>
                  <a:gd name="connsiteY6" fmla="*/ 5348 h 6567"/>
                  <a:gd name="connsiteX7" fmla="*/ 5323 w 6534"/>
                  <a:gd name="connsiteY7" fmla="*/ 2138 h 6567"/>
                  <a:gd name="connsiteX8" fmla="*/ 5008 w 6534"/>
                  <a:gd name="connsiteY8" fmla="*/ 1919 h 6567"/>
                  <a:gd name="connsiteX9" fmla="*/ 2436 w 6534"/>
                  <a:gd name="connsiteY9" fmla="*/ 2586 h 6567"/>
                  <a:gd name="connsiteX10" fmla="*/ 2436 w 6534"/>
                  <a:gd name="connsiteY10" fmla="*/ 5158 h 6567"/>
                  <a:gd name="connsiteX11" fmla="*/ 5361 w 6534"/>
                  <a:gd name="connsiteY11" fmla="*/ 5624 h 6567"/>
                  <a:gd name="connsiteX12" fmla="*/ 5675 w 6534"/>
                  <a:gd name="connsiteY12" fmla="*/ 5348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34" h="6567">
                    <a:moveTo>
                      <a:pt x="5675" y="5348"/>
                    </a:moveTo>
                    <a:cubicBezTo>
                      <a:pt x="4665" y="6615"/>
                      <a:pt x="2875" y="6939"/>
                      <a:pt x="1484" y="6110"/>
                    </a:cubicBezTo>
                    <a:cubicBezTo>
                      <a:pt x="-50" y="5091"/>
                      <a:pt x="-459" y="3024"/>
                      <a:pt x="560" y="1490"/>
                    </a:cubicBezTo>
                    <a:cubicBezTo>
                      <a:pt x="1579" y="-43"/>
                      <a:pt x="3646" y="-462"/>
                      <a:pt x="5180" y="557"/>
                    </a:cubicBezTo>
                    <a:cubicBezTo>
                      <a:pt x="5399" y="700"/>
                      <a:pt x="5589" y="871"/>
                      <a:pt x="5770" y="1062"/>
                    </a:cubicBezTo>
                    <a:cubicBezTo>
                      <a:pt x="6827" y="2310"/>
                      <a:pt x="6780" y="4148"/>
                      <a:pt x="5675" y="5348"/>
                    </a:cubicBezTo>
                    <a:close/>
                    <a:moveTo>
                      <a:pt x="5675" y="5348"/>
                    </a:moveTo>
                    <a:cubicBezTo>
                      <a:pt x="6466" y="4367"/>
                      <a:pt x="6313" y="2929"/>
                      <a:pt x="5323" y="2138"/>
                    </a:cubicBezTo>
                    <a:cubicBezTo>
                      <a:pt x="5227" y="2052"/>
                      <a:pt x="5122" y="1986"/>
                      <a:pt x="5008" y="1919"/>
                    </a:cubicBezTo>
                    <a:cubicBezTo>
                      <a:pt x="4103" y="1538"/>
                      <a:pt x="3046" y="1814"/>
                      <a:pt x="2436" y="2586"/>
                    </a:cubicBezTo>
                    <a:cubicBezTo>
                      <a:pt x="1808" y="3329"/>
                      <a:pt x="1808" y="4415"/>
                      <a:pt x="2436" y="5158"/>
                    </a:cubicBezTo>
                    <a:cubicBezTo>
                      <a:pt x="3113" y="6091"/>
                      <a:pt x="4427" y="6301"/>
                      <a:pt x="5361" y="5624"/>
                    </a:cubicBezTo>
                    <a:cubicBezTo>
                      <a:pt x="5475" y="5548"/>
                      <a:pt x="5580" y="5453"/>
                      <a:pt x="5675" y="5348"/>
                    </a:cubicBezTo>
                    <a:close/>
                  </a:path>
                </a:pathLst>
              </a:custGeom>
              <a:solidFill>
                <a:srgbClr val="020100"/>
              </a:solidFill>
              <a:ln w="9525" cap="flat">
                <a:noFill/>
                <a:prstDash val="solid"/>
                <a:miter/>
              </a:ln>
            </p:spPr>
            <p:txBody>
              <a:bodyPr rtlCol="0" anchor="ctr"/>
              <a:lstStyle/>
              <a:p>
                <a:endParaRPr lang="zh-CN" altLang="en-US"/>
              </a:p>
            </p:txBody>
          </p:sp>
          <p:sp>
            <p:nvSpPr>
              <p:cNvPr id="264" name="任意多边形: 形状 263"/>
              <p:cNvSpPr/>
              <p:nvPr/>
            </p:nvSpPr>
            <p:spPr>
              <a:xfrm>
                <a:off x="14661455" y="-3198778"/>
                <a:ext cx="6678" cy="6712"/>
              </a:xfrm>
              <a:custGeom>
                <a:avLst/>
                <a:gdLst>
                  <a:gd name="connsiteX0" fmla="*/ 5900 w 6678"/>
                  <a:gd name="connsiteY0" fmla="*/ 5446 h 6712"/>
                  <a:gd name="connsiteX1" fmla="*/ 1613 w 6678"/>
                  <a:gd name="connsiteY1" fmla="*/ 6303 h 6712"/>
                  <a:gd name="connsiteX2" fmla="*/ 566 w 6678"/>
                  <a:gd name="connsiteY2" fmla="*/ 1435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738 w 6678"/>
                  <a:gd name="connsiteY8" fmla="*/ 2483 h 6712"/>
                  <a:gd name="connsiteX9" fmla="*/ 5138 w 6678"/>
                  <a:gd name="connsiteY9" fmla="*/ 2112 h 6712"/>
                  <a:gd name="connsiteX10" fmla="*/ 2566 w 6678"/>
                  <a:gd name="connsiteY10" fmla="*/ 2683 h 6712"/>
                  <a:gd name="connsiteX11" fmla="*/ 2566 w 6678"/>
                  <a:gd name="connsiteY11" fmla="*/ 5350 h 6712"/>
                  <a:gd name="connsiteX12" fmla="*/ 5795 w 6678"/>
                  <a:gd name="connsiteY12" fmla="*/ 5550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1" y="6722"/>
                      <a:pt x="3061" y="7084"/>
                      <a:pt x="1613" y="6303"/>
                    </a:cubicBezTo>
                    <a:cubicBezTo>
                      <a:pt x="-25" y="5246"/>
                      <a:pt x="-491" y="3064"/>
                      <a:pt x="566" y="1435"/>
                    </a:cubicBezTo>
                    <a:cubicBezTo>
                      <a:pt x="623" y="1340"/>
                      <a:pt x="690" y="1245"/>
                      <a:pt x="756" y="1159"/>
                    </a:cubicBezTo>
                    <a:cubicBezTo>
                      <a:pt x="2004" y="-260"/>
                      <a:pt x="4176" y="-393"/>
                      <a:pt x="5595" y="854"/>
                    </a:cubicBezTo>
                    <a:cubicBezTo>
                      <a:pt x="5700" y="950"/>
                      <a:pt x="5804" y="1055"/>
                      <a:pt x="5900" y="1159"/>
                    </a:cubicBezTo>
                    <a:cubicBezTo>
                      <a:pt x="6938" y="2397"/>
                      <a:pt x="6938" y="4207"/>
                      <a:pt x="5900" y="5446"/>
                    </a:cubicBezTo>
                    <a:close/>
                    <a:moveTo>
                      <a:pt x="5900" y="5446"/>
                    </a:moveTo>
                    <a:cubicBezTo>
                      <a:pt x="6671" y="4579"/>
                      <a:pt x="6595" y="3255"/>
                      <a:pt x="5738" y="2483"/>
                    </a:cubicBezTo>
                    <a:cubicBezTo>
                      <a:pt x="5557" y="2331"/>
                      <a:pt x="5357" y="2197"/>
                      <a:pt x="5138" y="2112"/>
                    </a:cubicBezTo>
                    <a:cubicBezTo>
                      <a:pt x="4252" y="1712"/>
                      <a:pt x="3204" y="1940"/>
                      <a:pt x="2566" y="2683"/>
                    </a:cubicBezTo>
                    <a:cubicBezTo>
                      <a:pt x="2023" y="3493"/>
                      <a:pt x="2023" y="4541"/>
                      <a:pt x="2566" y="5350"/>
                    </a:cubicBezTo>
                    <a:cubicBezTo>
                      <a:pt x="3404" y="6293"/>
                      <a:pt x="4852" y="6379"/>
                      <a:pt x="5795" y="5550"/>
                    </a:cubicBezTo>
                    <a:cubicBezTo>
                      <a:pt x="5833" y="5512"/>
                      <a:pt x="5862" y="5484"/>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265" name="任意多边形: 形状 264"/>
              <p:cNvSpPr/>
              <p:nvPr/>
            </p:nvSpPr>
            <p:spPr>
              <a:xfrm>
                <a:off x="14684699" y="-3179252"/>
                <a:ext cx="6660" cy="6664"/>
              </a:xfrm>
              <a:custGeom>
                <a:avLst/>
                <a:gdLst>
                  <a:gd name="connsiteX0" fmla="*/ 5801 w 6660"/>
                  <a:gd name="connsiteY0" fmla="*/ 5446 h 6664"/>
                  <a:gd name="connsiteX1" fmla="*/ 1610 w 6660"/>
                  <a:gd name="connsiteY1" fmla="*/ 6208 h 6664"/>
                  <a:gd name="connsiteX2" fmla="*/ 524 w 6660"/>
                  <a:gd name="connsiteY2" fmla="*/ 1483 h 6664"/>
                  <a:gd name="connsiteX3" fmla="*/ 753 w 6660"/>
                  <a:gd name="connsiteY3" fmla="*/ 1159 h 6664"/>
                  <a:gd name="connsiteX4" fmla="*/ 5591 w 6660"/>
                  <a:gd name="connsiteY4" fmla="*/ 854 h 6664"/>
                  <a:gd name="connsiteX5" fmla="*/ 5896 w 6660"/>
                  <a:gd name="connsiteY5" fmla="*/ 1159 h 6664"/>
                  <a:gd name="connsiteX6" fmla="*/ 5801 w 6660"/>
                  <a:gd name="connsiteY6" fmla="*/ 5446 h 6664"/>
                  <a:gd name="connsiteX7" fmla="*/ 5801 w 6660"/>
                  <a:gd name="connsiteY7" fmla="*/ 5446 h 6664"/>
                  <a:gd name="connsiteX8" fmla="*/ 5449 w 6660"/>
                  <a:gd name="connsiteY8" fmla="*/ 2236 h 6664"/>
                  <a:gd name="connsiteX9" fmla="*/ 5134 w 6660"/>
                  <a:gd name="connsiteY9" fmla="*/ 2017 h 6664"/>
                  <a:gd name="connsiteX10" fmla="*/ 2563 w 6660"/>
                  <a:gd name="connsiteY10" fmla="*/ 2683 h 6664"/>
                  <a:gd name="connsiteX11" fmla="*/ 2563 w 6660"/>
                  <a:gd name="connsiteY11" fmla="*/ 5350 h 6664"/>
                  <a:gd name="connsiteX12" fmla="*/ 5649 w 6660"/>
                  <a:gd name="connsiteY12" fmla="*/ 5588 h 6664"/>
                  <a:gd name="connsiteX13" fmla="*/ 5801 w 6660"/>
                  <a:gd name="connsiteY13" fmla="*/ 5446 h 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0" h="6664">
                    <a:moveTo>
                      <a:pt x="5801" y="5446"/>
                    </a:moveTo>
                    <a:cubicBezTo>
                      <a:pt x="4792" y="6712"/>
                      <a:pt x="3001" y="7036"/>
                      <a:pt x="1610" y="6208"/>
                    </a:cubicBezTo>
                    <a:cubicBezTo>
                      <a:pt x="10" y="5198"/>
                      <a:pt x="-485" y="3083"/>
                      <a:pt x="524" y="1483"/>
                    </a:cubicBezTo>
                    <a:cubicBezTo>
                      <a:pt x="591" y="1369"/>
                      <a:pt x="667" y="1264"/>
                      <a:pt x="753" y="1159"/>
                    </a:cubicBezTo>
                    <a:cubicBezTo>
                      <a:pt x="2001" y="-260"/>
                      <a:pt x="4172" y="-393"/>
                      <a:pt x="5591" y="854"/>
                    </a:cubicBezTo>
                    <a:cubicBezTo>
                      <a:pt x="5696" y="950"/>
                      <a:pt x="5801" y="1055"/>
                      <a:pt x="5896" y="1159"/>
                    </a:cubicBezTo>
                    <a:cubicBezTo>
                      <a:pt x="6954" y="2407"/>
                      <a:pt x="6906" y="4245"/>
                      <a:pt x="5801" y="5446"/>
                    </a:cubicBezTo>
                    <a:close/>
                    <a:moveTo>
                      <a:pt x="5801" y="5446"/>
                    </a:moveTo>
                    <a:cubicBezTo>
                      <a:pt x="6592" y="4464"/>
                      <a:pt x="6439" y="3026"/>
                      <a:pt x="5449" y="2236"/>
                    </a:cubicBezTo>
                    <a:cubicBezTo>
                      <a:pt x="5353" y="2150"/>
                      <a:pt x="5249" y="2083"/>
                      <a:pt x="5134" y="2017"/>
                    </a:cubicBezTo>
                    <a:cubicBezTo>
                      <a:pt x="4229" y="1635"/>
                      <a:pt x="3172" y="1912"/>
                      <a:pt x="2563" y="2683"/>
                    </a:cubicBezTo>
                    <a:cubicBezTo>
                      <a:pt x="1925" y="3455"/>
                      <a:pt x="1925" y="4579"/>
                      <a:pt x="2563" y="5350"/>
                    </a:cubicBezTo>
                    <a:cubicBezTo>
                      <a:pt x="3353" y="6265"/>
                      <a:pt x="4734" y="6379"/>
                      <a:pt x="5649" y="5588"/>
                    </a:cubicBezTo>
                    <a:cubicBezTo>
                      <a:pt x="5706" y="5541"/>
                      <a:pt x="5753" y="5493"/>
                      <a:pt x="5801" y="5446"/>
                    </a:cubicBezTo>
                    <a:close/>
                  </a:path>
                </a:pathLst>
              </a:custGeom>
              <a:solidFill>
                <a:srgbClr val="020100"/>
              </a:solidFill>
              <a:ln w="9525" cap="flat">
                <a:noFill/>
                <a:prstDash val="solid"/>
                <a:miter/>
              </a:ln>
            </p:spPr>
            <p:txBody>
              <a:bodyPr rtlCol="0" anchor="ctr"/>
              <a:lstStyle/>
              <a:p>
                <a:endParaRPr lang="zh-CN" altLang="en-US"/>
              </a:p>
            </p:txBody>
          </p:sp>
          <p:sp>
            <p:nvSpPr>
              <p:cNvPr id="266" name="任意多边形: 形状 265"/>
              <p:cNvSpPr/>
              <p:nvPr/>
            </p:nvSpPr>
            <p:spPr>
              <a:xfrm>
                <a:off x="14707874" y="-3159820"/>
                <a:ext cx="6645" cy="6701"/>
              </a:xfrm>
              <a:custGeom>
                <a:avLst/>
                <a:gdLst>
                  <a:gd name="connsiteX0" fmla="*/ 5867 w 6645"/>
                  <a:gd name="connsiteY0" fmla="*/ 5445 h 6701"/>
                  <a:gd name="connsiteX1" fmla="*/ 1676 w 6645"/>
                  <a:gd name="connsiteY1" fmla="*/ 6303 h 6701"/>
                  <a:gd name="connsiteX2" fmla="*/ 523 w 6645"/>
                  <a:gd name="connsiteY2" fmla="*/ 1454 h 6701"/>
                  <a:gd name="connsiteX3" fmla="*/ 723 w 6645"/>
                  <a:gd name="connsiteY3" fmla="*/ 1159 h 6701"/>
                  <a:gd name="connsiteX4" fmla="*/ 5562 w 6645"/>
                  <a:gd name="connsiteY4" fmla="*/ 854 h 6701"/>
                  <a:gd name="connsiteX5" fmla="*/ 5867 w 6645"/>
                  <a:gd name="connsiteY5" fmla="*/ 1159 h 6701"/>
                  <a:gd name="connsiteX6" fmla="*/ 5867 w 6645"/>
                  <a:gd name="connsiteY6" fmla="*/ 5445 h 6701"/>
                  <a:gd name="connsiteX7" fmla="*/ 5867 w 6645"/>
                  <a:gd name="connsiteY7" fmla="*/ 5445 h 6701"/>
                  <a:gd name="connsiteX8" fmla="*/ 5705 w 6645"/>
                  <a:gd name="connsiteY8" fmla="*/ 2483 h 6701"/>
                  <a:gd name="connsiteX9" fmla="*/ 5105 w 6645"/>
                  <a:gd name="connsiteY9" fmla="*/ 2112 h 6701"/>
                  <a:gd name="connsiteX10" fmla="*/ 2628 w 6645"/>
                  <a:gd name="connsiteY10" fmla="*/ 2778 h 6701"/>
                  <a:gd name="connsiteX11" fmla="*/ 2628 w 6645"/>
                  <a:gd name="connsiteY11" fmla="*/ 5350 h 6701"/>
                  <a:gd name="connsiteX12" fmla="*/ 5715 w 6645"/>
                  <a:gd name="connsiteY12" fmla="*/ 5588 h 6701"/>
                  <a:gd name="connsiteX13" fmla="*/ 5867 w 6645"/>
                  <a:gd name="connsiteY13" fmla="*/ 5445 h 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5" h="6701">
                    <a:moveTo>
                      <a:pt x="5867" y="5445"/>
                    </a:moveTo>
                    <a:cubicBezTo>
                      <a:pt x="4857" y="6712"/>
                      <a:pt x="3095" y="7065"/>
                      <a:pt x="1676" y="6303"/>
                    </a:cubicBezTo>
                    <a:cubicBezTo>
                      <a:pt x="18" y="5284"/>
                      <a:pt x="-496" y="3112"/>
                      <a:pt x="523" y="1454"/>
                    </a:cubicBezTo>
                    <a:cubicBezTo>
                      <a:pt x="581" y="1350"/>
                      <a:pt x="647" y="1254"/>
                      <a:pt x="723" y="1159"/>
                    </a:cubicBezTo>
                    <a:cubicBezTo>
                      <a:pt x="1971" y="-260"/>
                      <a:pt x="4143" y="-393"/>
                      <a:pt x="5562" y="854"/>
                    </a:cubicBezTo>
                    <a:cubicBezTo>
                      <a:pt x="5667" y="950"/>
                      <a:pt x="5772" y="1054"/>
                      <a:pt x="5867" y="1159"/>
                    </a:cubicBezTo>
                    <a:cubicBezTo>
                      <a:pt x="6905" y="2398"/>
                      <a:pt x="6905" y="4207"/>
                      <a:pt x="5867" y="5445"/>
                    </a:cubicBezTo>
                    <a:close/>
                    <a:moveTo>
                      <a:pt x="5867" y="5445"/>
                    </a:moveTo>
                    <a:cubicBezTo>
                      <a:pt x="6638" y="4579"/>
                      <a:pt x="6562" y="3255"/>
                      <a:pt x="5705" y="2483"/>
                    </a:cubicBezTo>
                    <a:cubicBezTo>
                      <a:pt x="5524" y="2331"/>
                      <a:pt x="5324" y="2197"/>
                      <a:pt x="5105" y="2112"/>
                    </a:cubicBezTo>
                    <a:cubicBezTo>
                      <a:pt x="4229" y="1664"/>
                      <a:pt x="3162" y="1950"/>
                      <a:pt x="2628" y="2778"/>
                    </a:cubicBezTo>
                    <a:cubicBezTo>
                      <a:pt x="2000" y="3521"/>
                      <a:pt x="2000" y="4607"/>
                      <a:pt x="2628" y="5350"/>
                    </a:cubicBezTo>
                    <a:cubicBezTo>
                      <a:pt x="3419" y="6265"/>
                      <a:pt x="4800" y="6379"/>
                      <a:pt x="5715" y="5588"/>
                    </a:cubicBezTo>
                    <a:cubicBezTo>
                      <a:pt x="5772" y="5541"/>
                      <a:pt x="5819" y="5493"/>
                      <a:pt x="5867" y="5445"/>
                    </a:cubicBezTo>
                    <a:close/>
                  </a:path>
                </a:pathLst>
              </a:custGeom>
              <a:solidFill>
                <a:srgbClr val="020100"/>
              </a:solidFill>
              <a:ln w="9525" cap="flat">
                <a:noFill/>
                <a:prstDash val="solid"/>
                <a:miter/>
              </a:ln>
            </p:spPr>
            <p:txBody>
              <a:bodyPr rtlCol="0" anchor="ctr"/>
              <a:lstStyle/>
              <a:p>
                <a:endParaRPr lang="zh-CN" altLang="en-US"/>
              </a:p>
            </p:txBody>
          </p:sp>
          <p:sp>
            <p:nvSpPr>
              <p:cNvPr id="267" name="任意多边形: 形状 266"/>
              <p:cNvSpPr/>
              <p:nvPr/>
            </p:nvSpPr>
            <p:spPr>
              <a:xfrm>
                <a:off x="14479085" y="-3169724"/>
                <a:ext cx="6534" cy="6567"/>
              </a:xfrm>
              <a:custGeom>
                <a:avLst/>
                <a:gdLst>
                  <a:gd name="connsiteX0" fmla="*/ 5675 w 6534"/>
                  <a:gd name="connsiteY0" fmla="*/ 5348 h 6567"/>
                  <a:gd name="connsiteX1" fmla="*/ 1484 w 6534"/>
                  <a:gd name="connsiteY1" fmla="*/ 6110 h 6567"/>
                  <a:gd name="connsiteX2" fmla="*/ 560 w 6534"/>
                  <a:gd name="connsiteY2" fmla="*/ 1490 h 6567"/>
                  <a:gd name="connsiteX3" fmla="*/ 5179 w 6534"/>
                  <a:gd name="connsiteY3" fmla="*/ 557 h 6567"/>
                  <a:gd name="connsiteX4" fmla="*/ 5770 w 6534"/>
                  <a:gd name="connsiteY4" fmla="*/ 1062 h 6567"/>
                  <a:gd name="connsiteX5" fmla="*/ 5675 w 6534"/>
                  <a:gd name="connsiteY5" fmla="*/ 5348 h 6567"/>
                  <a:gd name="connsiteX6" fmla="*/ 5675 w 6534"/>
                  <a:gd name="connsiteY6" fmla="*/ 5348 h 6567"/>
                  <a:gd name="connsiteX7" fmla="*/ 5379 w 6534"/>
                  <a:gd name="connsiteY7" fmla="*/ 2262 h 6567"/>
                  <a:gd name="connsiteX8" fmla="*/ 5008 w 6534"/>
                  <a:gd name="connsiteY8" fmla="*/ 2014 h 6567"/>
                  <a:gd name="connsiteX9" fmla="*/ 2436 w 6534"/>
                  <a:gd name="connsiteY9" fmla="*/ 2586 h 6567"/>
                  <a:gd name="connsiteX10" fmla="*/ 2436 w 6534"/>
                  <a:gd name="connsiteY10" fmla="*/ 5253 h 6567"/>
                  <a:gd name="connsiteX11" fmla="*/ 5522 w 6534"/>
                  <a:gd name="connsiteY11" fmla="*/ 5491 h 6567"/>
                  <a:gd name="connsiteX12" fmla="*/ 5675 w 6534"/>
                  <a:gd name="connsiteY12" fmla="*/ 5348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34" h="6567">
                    <a:moveTo>
                      <a:pt x="5675" y="5348"/>
                    </a:moveTo>
                    <a:cubicBezTo>
                      <a:pt x="4665" y="6615"/>
                      <a:pt x="2874" y="6939"/>
                      <a:pt x="1484" y="6110"/>
                    </a:cubicBezTo>
                    <a:cubicBezTo>
                      <a:pt x="-50" y="5091"/>
                      <a:pt x="-459" y="3024"/>
                      <a:pt x="560" y="1490"/>
                    </a:cubicBezTo>
                    <a:cubicBezTo>
                      <a:pt x="1579" y="-43"/>
                      <a:pt x="3646" y="-462"/>
                      <a:pt x="5179" y="557"/>
                    </a:cubicBezTo>
                    <a:cubicBezTo>
                      <a:pt x="5399" y="700"/>
                      <a:pt x="5589" y="871"/>
                      <a:pt x="5770" y="1062"/>
                    </a:cubicBezTo>
                    <a:cubicBezTo>
                      <a:pt x="6827" y="2310"/>
                      <a:pt x="6780" y="4148"/>
                      <a:pt x="5675" y="5348"/>
                    </a:cubicBezTo>
                    <a:close/>
                    <a:moveTo>
                      <a:pt x="5675" y="5348"/>
                    </a:moveTo>
                    <a:cubicBezTo>
                      <a:pt x="6446" y="4415"/>
                      <a:pt x="6313" y="3033"/>
                      <a:pt x="5379" y="2262"/>
                    </a:cubicBezTo>
                    <a:cubicBezTo>
                      <a:pt x="5265" y="2167"/>
                      <a:pt x="5141" y="2081"/>
                      <a:pt x="5008" y="2014"/>
                    </a:cubicBezTo>
                    <a:cubicBezTo>
                      <a:pt x="4122" y="1576"/>
                      <a:pt x="3055" y="1814"/>
                      <a:pt x="2436" y="2586"/>
                    </a:cubicBezTo>
                    <a:cubicBezTo>
                      <a:pt x="1836" y="3376"/>
                      <a:pt x="1836" y="4462"/>
                      <a:pt x="2436" y="5253"/>
                    </a:cubicBezTo>
                    <a:cubicBezTo>
                      <a:pt x="3227" y="6167"/>
                      <a:pt x="4608" y="6272"/>
                      <a:pt x="5522" y="5491"/>
                    </a:cubicBezTo>
                    <a:cubicBezTo>
                      <a:pt x="5580" y="5443"/>
                      <a:pt x="5627" y="5396"/>
                      <a:pt x="5675" y="5348"/>
                    </a:cubicBezTo>
                    <a:close/>
                  </a:path>
                </a:pathLst>
              </a:custGeom>
              <a:solidFill>
                <a:srgbClr val="020100"/>
              </a:solidFill>
              <a:ln w="9525" cap="flat">
                <a:noFill/>
                <a:prstDash val="solid"/>
                <a:miter/>
              </a:ln>
            </p:spPr>
            <p:txBody>
              <a:bodyPr rtlCol="0" anchor="ctr"/>
              <a:lstStyle/>
              <a:p>
                <a:endParaRPr lang="zh-CN" altLang="en-US"/>
              </a:p>
            </p:txBody>
          </p:sp>
          <p:sp>
            <p:nvSpPr>
              <p:cNvPr id="268" name="任意多边形: 形状 267"/>
              <p:cNvSpPr/>
              <p:nvPr/>
            </p:nvSpPr>
            <p:spPr>
              <a:xfrm>
                <a:off x="14502114" y="-3150328"/>
                <a:ext cx="6666" cy="6697"/>
              </a:xfrm>
              <a:custGeom>
                <a:avLst/>
                <a:gdLst>
                  <a:gd name="connsiteX0" fmla="*/ 5888 w 6666"/>
                  <a:gd name="connsiteY0" fmla="*/ 5478 h 6697"/>
                  <a:gd name="connsiteX1" fmla="*/ 1697 w 6666"/>
                  <a:gd name="connsiteY1" fmla="*/ 6240 h 6697"/>
                  <a:gd name="connsiteX2" fmla="*/ 430 w 6666"/>
                  <a:gd name="connsiteY2" fmla="*/ 1697 h 6697"/>
                  <a:gd name="connsiteX3" fmla="*/ 4973 w 6666"/>
                  <a:gd name="connsiteY3" fmla="*/ 430 h 6697"/>
                  <a:gd name="connsiteX4" fmla="*/ 5888 w 6666"/>
                  <a:gd name="connsiteY4" fmla="*/ 1192 h 6697"/>
                  <a:gd name="connsiteX5" fmla="*/ 5888 w 6666"/>
                  <a:gd name="connsiteY5" fmla="*/ 5478 h 6697"/>
                  <a:gd name="connsiteX6" fmla="*/ 5888 w 6666"/>
                  <a:gd name="connsiteY6" fmla="*/ 5478 h 6697"/>
                  <a:gd name="connsiteX7" fmla="*/ 5659 w 6666"/>
                  <a:gd name="connsiteY7" fmla="*/ 2392 h 6697"/>
                  <a:gd name="connsiteX8" fmla="*/ 5126 w 6666"/>
                  <a:gd name="connsiteY8" fmla="*/ 2049 h 6697"/>
                  <a:gd name="connsiteX9" fmla="*/ 2649 w 6666"/>
                  <a:gd name="connsiteY9" fmla="*/ 2716 h 6697"/>
                  <a:gd name="connsiteX10" fmla="*/ 2649 w 6666"/>
                  <a:gd name="connsiteY10" fmla="*/ 5288 h 6697"/>
                  <a:gd name="connsiteX11" fmla="*/ 5573 w 6666"/>
                  <a:gd name="connsiteY11" fmla="*/ 5754 h 6697"/>
                  <a:gd name="connsiteX12" fmla="*/ 5888 w 6666"/>
                  <a:gd name="connsiteY12" fmla="*/ 547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6" h="6697">
                    <a:moveTo>
                      <a:pt x="5888" y="5478"/>
                    </a:moveTo>
                    <a:cubicBezTo>
                      <a:pt x="4878" y="6745"/>
                      <a:pt x="3087" y="7069"/>
                      <a:pt x="1697" y="6240"/>
                    </a:cubicBezTo>
                    <a:cubicBezTo>
                      <a:pt x="96" y="5335"/>
                      <a:pt x="-475" y="3297"/>
                      <a:pt x="430" y="1697"/>
                    </a:cubicBezTo>
                    <a:cubicBezTo>
                      <a:pt x="1335" y="96"/>
                      <a:pt x="3373" y="-475"/>
                      <a:pt x="4973" y="430"/>
                    </a:cubicBezTo>
                    <a:cubicBezTo>
                      <a:pt x="5326" y="630"/>
                      <a:pt x="5630" y="887"/>
                      <a:pt x="5888" y="1192"/>
                    </a:cubicBezTo>
                    <a:cubicBezTo>
                      <a:pt x="6926" y="2430"/>
                      <a:pt x="6926" y="4240"/>
                      <a:pt x="5888" y="5478"/>
                    </a:cubicBezTo>
                    <a:close/>
                    <a:moveTo>
                      <a:pt x="5888" y="5478"/>
                    </a:moveTo>
                    <a:cubicBezTo>
                      <a:pt x="6678" y="4564"/>
                      <a:pt x="6573" y="3183"/>
                      <a:pt x="5659" y="2392"/>
                    </a:cubicBezTo>
                    <a:cubicBezTo>
                      <a:pt x="5497" y="2249"/>
                      <a:pt x="5316" y="2135"/>
                      <a:pt x="5126" y="2049"/>
                    </a:cubicBezTo>
                    <a:cubicBezTo>
                      <a:pt x="4249" y="1678"/>
                      <a:pt x="3230" y="1954"/>
                      <a:pt x="2649" y="2716"/>
                    </a:cubicBezTo>
                    <a:cubicBezTo>
                      <a:pt x="2020" y="3459"/>
                      <a:pt x="2020" y="4545"/>
                      <a:pt x="2649" y="5288"/>
                    </a:cubicBezTo>
                    <a:cubicBezTo>
                      <a:pt x="3326" y="6221"/>
                      <a:pt x="4640" y="6431"/>
                      <a:pt x="5573" y="5754"/>
                    </a:cubicBezTo>
                    <a:cubicBezTo>
                      <a:pt x="5688" y="5678"/>
                      <a:pt x="5793" y="5583"/>
                      <a:pt x="5888" y="5478"/>
                    </a:cubicBezTo>
                    <a:close/>
                  </a:path>
                </a:pathLst>
              </a:custGeom>
              <a:solidFill>
                <a:srgbClr val="020100"/>
              </a:solidFill>
              <a:ln w="9525" cap="flat">
                <a:noFill/>
                <a:prstDash val="solid"/>
                <a:miter/>
              </a:ln>
            </p:spPr>
            <p:txBody>
              <a:bodyPr rtlCol="0" anchor="ctr"/>
              <a:lstStyle/>
              <a:p>
                <a:endParaRPr lang="zh-CN" altLang="en-US"/>
              </a:p>
            </p:txBody>
          </p:sp>
          <p:sp>
            <p:nvSpPr>
              <p:cNvPr id="269" name="任意多边形: 形状 268"/>
              <p:cNvSpPr/>
              <p:nvPr/>
            </p:nvSpPr>
            <p:spPr>
              <a:xfrm>
                <a:off x="14455577" y="-3189466"/>
                <a:ext cx="6861" cy="6860"/>
              </a:xfrm>
              <a:custGeom>
                <a:avLst/>
                <a:gdLst>
                  <a:gd name="connsiteX0" fmla="*/ 6037 w 6861"/>
                  <a:gd name="connsiteY0" fmla="*/ 5658 h 6860"/>
                  <a:gd name="connsiteX1" fmla="*/ 1751 w 6861"/>
                  <a:gd name="connsiteY1" fmla="*/ 6420 h 6860"/>
                  <a:gd name="connsiteX2" fmla="*/ 437 w 6861"/>
                  <a:gd name="connsiteY2" fmla="*/ 1753 h 6860"/>
                  <a:gd name="connsiteX3" fmla="*/ 5114 w 6861"/>
                  <a:gd name="connsiteY3" fmla="*/ 439 h 6860"/>
                  <a:gd name="connsiteX4" fmla="*/ 6418 w 6861"/>
                  <a:gd name="connsiteY4" fmla="*/ 5106 h 6860"/>
                  <a:gd name="connsiteX5" fmla="*/ 6037 w 6861"/>
                  <a:gd name="connsiteY5" fmla="*/ 5658 h 6860"/>
                  <a:gd name="connsiteX6" fmla="*/ 6037 w 6861"/>
                  <a:gd name="connsiteY6" fmla="*/ 5658 h 6860"/>
                  <a:gd name="connsiteX7" fmla="*/ 5809 w 6861"/>
                  <a:gd name="connsiteY7" fmla="*/ 2572 h 6860"/>
                  <a:gd name="connsiteX8" fmla="*/ 5276 w 6861"/>
                  <a:gd name="connsiteY8" fmla="*/ 2229 h 6860"/>
                  <a:gd name="connsiteX9" fmla="*/ 2799 w 6861"/>
                  <a:gd name="connsiteY9" fmla="*/ 2896 h 6860"/>
                  <a:gd name="connsiteX10" fmla="*/ 2799 w 6861"/>
                  <a:gd name="connsiteY10" fmla="*/ 5468 h 6860"/>
                  <a:gd name="connsiteX11" fmla="*/ 6028 w 6861"/>
                  <a:gd name="connsiteY11" fmla="*/ 5668 h 6860"/>
                  <a:gd name="connsiteX12" fmla="*/ 6037 w 6861"/>
                  <a:gd name="connsiteY12" fmla="*/ 5658 h 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61" h="6860">
                    <a:moveTo>
                      <a:pt x="6037" y="5658"/>
                    </a:moveTo>
                    <a:cubicBezTo>
                      <a:pt x="4971" y="6906"/>
                      <a:pt x="3180" y="7221"/>
                      <a:pt x="1751" y="6420"/>
                    </a:cubicBezTo>
                    <a:cubicBezTo>
                      <a:pt x="103" y="5497"/>
                      <a:pt x="-487" y="3401"/>
                      <a:pt x="437" y="1753"/>
                    </a:cubicBezTo>
                    <a:cubicBezTo>
                      <a:pt x="1370" y="96"/>
                      <a:pt x="3456" y="-485"/>
                      <a:pt x="5114" y="439"/>
                    </a:cubicBezTo>
                    <a:cubicBezTo>
                      <a:pt x="6761" y="1372"/>
                      <a:pt x="7352" y="3458"/>
                      <a:pt x="6418" y="5106"/>
                    </a:cubicBezTo>
                    <a:cubicBezTo>
                      <a:pt x="6314" y="5306"/>
                      <a:pt x="6180" y="5487"/>
                      <a:pt x="6037" y="5658"/>
                    </a:cubicBezTo>
                    <a:close/>
                    <a:moveTo>
                      <a:pt x="6037" y="5658"/>
                    </a:moveTo>
                    <a:cubicBezTo>
                      <a:pt x="6828" y="4744"/>
                      <a:pt x="6723" y="3363"/>
                      <a:pt x="5809" y="2572"/>
                    </a:cubicBezTo>
                    <a:cubicBezTo>
                      <a:pt x="5647" y="2429"/>
                      <a:pt x="5466" y="2315"/>
                      <a:pt x="5276" y="2229"/>
                    </a:cubicBezTo>
                    <a:cubicBezTo>
                      <a:pt x="4399" y="1782"/>
                      <a:pt x="3332" y="2068"/>
                      <a:pt x="2799" y="2896"/>
                    </a:cubicBezTo>
                    <a:cubicBezTo>
                      <a:pt x="2208" y="3649"/>
                      <a:pt x="2208" y="4715"/>
                      <a:pt x="2799" y="5468"/>
                    </a:cubicBezTo>
                    <a:cubicBezTo>
                      <a:pt x="3637" y="6411"/>
                      <a:pt x="5075" y="6506"/>
                      <a:pt x="6028" y="5668"/>
                    </a:cubicBezTo>
                    <a:cubicBezTo>
                      <a:pt x="6028" y="5668"/>
                      <a:pt x="6037" y="5658"/>
                      <a:pt x="6037" y="5658"/>
                    </a:cubicBezTo>
                    <a:close/>
                  </a:path>
                </a:pathLst>
              </a:custGeom>
              <a:solidFill>
                <a:srgbClr val="020100"/>
              </a:solidFill>
              <a:ln w="9525" cap="flat">
                <a:noFill/>
                <a:prstDash val="solid"/>
                <a:miter/>
              </a:ln>
            </p:spPr>
            <p:txBody>
              <a:bodyPr rtlCol="0" anchor="ctr"/>
              <a:lstStyle/>
              <a:p>
                <a:endParaRPr lang="zh-CN" altLang="en-US"/>
              </a:p>
            </p:txBody>
          </p:sp>
          <p:sp>
            <p:nvSpPr>
              <p:cNvPr id="270" name="任意多边形: 形状 269"/>
              <p:cNvSpPr/>
              <p:nvPr/>
            </p:nvSpPr>
            <p:spPr>
              <a:xfrm>
                <a:off x="14525472" y="-3130767"/>
                <a:ext cx="6566" cy="6598"/>
              </a:xfrm>
              <a:custGeom>
                <a:avLst/>
                <a:gdLst>
                  <a:gd name="connsiteX0" fmla="*/ 5675 w 6566"/>
                  <a:gd name="connsiteY0" fmla="*/ 5348 h 6598"/>
                  <a:gd name="connsiteX1" fmla="*/ 1484 w 6566"/>
                  <a:gd name="connsiteY1" fmla="*/ 6110 h 6598"/>
                  <a:gd name="connsiteX2" fmla="*/ 560 w 6566"/>
                  <a:gd name="connsiteY2" fmla="*/ 1490 h 6598"/>
                  <a:gd name="connsiteX3" fmla="*/ 5180 w 6566"/>
                  <a:gd name="connsiteY3" fmla="*/ 557 h 6598"/>
                  <a:gd name="connsiteX4" fmla="*/ 5770 w 6566"/>
                  <a:gd name="connsiteY4" fmla="*/ 1062 h 6598"/>
                  <a:gd name="connsiteX5" fmla="*/ 5675 w 6566"/>
                  <a:gd name="connsiteY5" fmla="*/ 5348 h 6598"/>
                  <a:gd name="connsiteX6" fmla="*/ 5675 w 6566"/>
                  <a:gd name="connsiteY6" fmla="*/ 5348 h 6598"/>
                  <a:gd name="connsiteX7" fmla="*/ 5380 w 6566"/>
                  <a:gd name="connsiteY7" fmla="*/ 2262 h 6598"/>
                  <a:gd name="connsiteX8" fmla="*/ 5008 w 6566"/>
                  <a:gd name="connsiteY8" fmla="*/ 2014 h 6598"/>
                  <a:gd name="connsiteX9" fmla="*/ 2436 w 6566"/>
                  <a:gd name="connsiteY9" fmla="*/ 2586 h 6598"/>
                  <a:gd name="connsiteX10" fmla="*/ 2436 w 6566"/>
                  <a:gd name="connsiteY10" fmla="*/ 5253 h 6598"/>
                  <a:gd name="connsiteX11" fmla="*/ 5522 w 6566"/>
                  <a:gd name="connsiteY11" fmla="*/ 5491 h 6598"/>
                  <a:gd name="connsiteX12" fmla="*/ 5675 w 6566"/>
                  <a:gd name="connsiteY12" fmla="*/ 5348 h 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6" h="6598">
                    <a:moveTo>
                      <a:pt x="5675" y="5348"/>
                    </a:moveTo>
                    <a:cubicBezTo>
                      <a:pt x="4694" y="6653"/>
                      <a:pt x="2865" y="6986"/>
                      <a:pt x="1484" y="6110"/>
                    </a:cubicBezTo>
                    <a:cubicBezTo>
                      <a:pt x="-50" y="5091"/>
                      <a:pt x="-459" y="3024"/>
                      <a:pt x="560" y="1490"/>
                    </a:cubicBezTo>
                    <a:cubicBezTo>
                      <a:pt x="1579" y="-43"/>
                      <a:pt x="3646" y="-462"/>
                      <a:pt x="5180" y="557"/>
                    </a:cubicBezTo>
                    <a:cubicBezTo>
                      <a:pt x="5399" y="700"/>
                      <a:pt x="5589" y="871"/>
                      <a:pt x="5770" y="1062"/>
                    </a:cubicBezTo>
                    <a:cubicBezTo>
                      <a:pt x="6865" y="2290"/>
                      <a:pt x="6827" y="4167"/>
                      <a:pt x="5675" y="5348"/>
                    </a:cubicBezTo>
                    <a:close/>
                    <a:moveTo>
                      <a:pt x="5675" y="5348"/>
                    </a:moveTo>
                    <a:cubicBezTo>
                      <a:pt x="6446" y="4415"/>
                      <a:pt x="6313" y="3033"/>
                      <a:pt x="5380" y="2262"/>
                    </a:cubicBezTo>
                    <a:cubicBezTo>
                      <a:pt x="5265" y="2167"/>
                      <a:pt x="5141" y="2081"/>
                      <a:pt x="5008" y="2014"/>
                    </a:cubicBezTo>
                    <a:cubicBezTo>
                      <a:pt x="4122" y="1614"/>
                      <a:pt x="3075" y="1843"/>
                      <a:pt x="2436" y="2586"/>
                    </a:cubicBezTo>
                    <a:cubicBezTo>
                      <a:pt x="1865" y="3386"/>
                      <a:pt x="1865" y="4453"/>
                      <a:pt x="2436" y="5253"/>
                    </a:cubicBezTo>
                    <a:cubicBezTo>
                      <a:pt x="3227" y="6167"/>
                      <a:pt x="4608" y="6272"/>
                      <a:pt x="5522" y="5491"/>
                    </a:cubicBezTo>
                    <a:cubicBezTo>
                      <a:pt x="5580" y="5443"/>
                      <a:pt x="5627" y="5396"/>
                      <a:pt x="5675" y="5348"/>
                    </a:cubicBezTo>
                    <a:close/>
                  </a:path>
                </a:pathLst>
              </a:custGeom>
              <a:solidFill>
                <a:srgbClr val="020100"/>
              </a:solidFill>
              <a:ln w="9525" cap="flat">
                <a:noFill/>
                <a:prstDash val="solid"/>
                <a:miter/>
              </a:ln>
            </p:spPr>
            <p:txBody>
              <a:bodyPr rtlCol="0" anchor="ctr"/>
              <a:lstStyle/>
              <a:p>
                <a:endParaRPr lang="zh-CN" altLang="en-US"/>
              </a:p>
            </p:txBody>
          </p:sp>
          <p:sp>
            <p:nvSpPr>
              <p:cNvPr id="271" name="任意多边形: 形状 270"/>
              <p:cNvSpPr/>
              <p:nvPr/>
            </p:nvSpPr>
            <p:spPr>
              <a:xfrm>
                <a:off x="14548087" y="-3111663"/>
                <a:ext cx="7171" cy="7253"/>
              </a:xfrm>
              <a:custGeom>
                <a:avLst/>
                <a:gdLst>
                  <a:gd name="connsiteX0" fmla="*/ 6110 w 7171"/>
                  <a:gd name="connsiteY0" fmla="*/ 5770 h 7253"/>
                  <a:gd name="connsiteX1" fmla="*/ 1491 w 7171"/>
                  <a:gd name="connsiteY1" fmla="*/ 6694 h 7253"/>
                  <a:gd name="connsiteX2" fmla="*/ 557 w 7171"/>
                  <a:gd name="connsiteY2" fmla="*/ 2074 h 7253"/>
                  <a:gd name="connsiteX3" fmla="*/ 1062 w 7171"/>
                  <a:gd name="connsiteY3" fmla="*/ 1484 h 7253"/>
                  <a:gd name="connsiteX4" fmla="*/ 5681 w 7171"/>
                  <a:gd name="connsiteY4" fmla="*/ 560 h 7253"/>
                  <a:gd name="connsiteX5" fmla="*/ 6615 w 7171"/>
                  <a:gd name="connsiteY5" fmla="*/ 5180 h 7253"/>
                  <a:gd name="connsiteX6" fmla="*/ 6110 w 7171"/>
                  <a:gd name="connsiteY6" fmla="*/ 5770 h 7253"/>
                  <a:gd name="connsiteX7" fmla="*/ 6110 w 7171"/>
                  <a:gd name="connsiteY7" fmla="*/ 5770 h 7253"/>
                  <a:gd name="connsiteX8" fmla="*/ 5882 w 7171"/>
                  <a:gd name="connsiteY8" fmla="*/ 2684 h 7253"/>
                  <a:gd name="connsiteX9" fmla="*/ 5348 w 7171"/>
                  <a:gd name="connsiteY9" fmla="*/ 2341 h 7253"/>
                  <a:gd name="connsiteX10" fmla="*/ 2872 w 7171"/>
                  <a:gd name="connsiteY10" fmla="*/ 3008 h 7253"/>
                  <a:gd name="connsiteX11" fmla="*/ 2872 w 7171"/>
                  <a:gd name="connsiteY11" fmla="*/ 5580 h 7253"/>
                  <a:gd name="connsiteX12" fmla="*/ 5796 w 7171"/>
                  <a:gd name="connsiteY12" fmla="*/ 6046 h 7253"/>
                  <a:gd name="connsiteX13" fmla="*/ 6110 w 7171"/>
                  <a:gd name="connsiteY13" fmla="*/ 5770 h 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71" h="7253">
                    <a:moveTo>
                      <a:pt x="6110" y="5770"/>
                    </a:moveTo>
                    <a:cubicBezTo>
                      <a:pt x="5091" y="7304"/>
                      <a:pt x="3024" y="7713"/>
                      <a:pt x="1491" y="6694"/>
                    </a:cubicBezTo>
                    <a:cubicBezTo>
                      <a:pt x="-43" y="5675"/>
                      <a:pt x="-462" y="3608"/>
                      <a:pt x="557" y="2074"/>
                    </a:cubicBezTo>
                    <a:cubicBezTo>
                      <a:pt x="700" y="1855"/>
                      <a:pt x="871" y="1665"/>
                      <a:pt x="1062" y="1484"/>
                    </a:cubicBezTo>
                    <a:cubicBezTo>
                      <a:pt x="2081" y="-50"/>
                      <a:pt x="4148" y="-459"/>
                      <a:pt x="5681" y="560"/>
                    </a:cubicBezTo>
                    <a:cubicBezTo>
                      <a:pt x="7215" y="1579"/>
                      <a:pt x="7634" y="3646"/>
                      <a:pt x="6615" y="5180"/>
                    </a:cubicBezTo>
                    <a:cubicBezTo>
                      <a:pt x="6472" y="5399"/>
                      <a:pt x="6300" y="5589"/>
                      <a:pt x="6110" y="5770"/>
                    </a:cubicBezTo>
                    <a:close/>
                    <a:moveTo>
                      <a:pt x="6110" y="5770"/>
                    </a:moveTo>
                    <a:cubicBezTo>
                      <a:pt x="6901" y="4856"/>
                      <a:pt x="6796" y="3475"/>
                      <a:pt x="5882" y="2684"/>
                    </a:cubicBezTo>
                    <a:cubicBezTo>
                      <a:pt x="5720" y="2541"/>
                      <a:pt x="5539" y="2427"/>
                      <a:pt x="5348" y="2341"/>
                    </a:cubicBezTo>
                    <a:cubicBezTo>
                      <a:pt x="4472" y="1970"/>
                      <a:pt x="3453" y="2246"/>
                      <a:pt x="2872" y="3008"/>
                    </a:cubicBezTo>
                    <a:cubicBezTo>
                      <a:pt x="2243" y="3751"/>
                      <a:pt x="2243" y="4837"/>
                      <a:pt x="2872" y="5580"/>
                    </a:cubicBezTo>
                    <a:cubicBezTo>
                      <a:pt x="3548" y="6513"/>
                      <a:pt x="4862" y="6723"/>
                      <a:pt x="5796" y="6046"/>
                    </a:cubicBezTo>
                    <a:cubicBezTo>
                      <a:pt x="5910" y="5970"/>
                      <a:pt x="6015" y="5875"/>
                      <a:pt x="6110" y="5770"/>
                    </a:cubicBezTo>
                    <a:close/>
                  </a:path>
                </a:pathLst>
              </a:custGeom>
              <a:solidFill>
                <a:srgbClr val="020100"/>
              </a:solidFill>
              <a:ln w="9525" cap="flat">
                <a:noFill/>
                <a:prstDash val="solid"/>
                <a:miter/>
              </a:ln>
            </p:spPr>
            <p:txBody>
              <a:bodyPr rtlCol="0" anchor="ctr"/>
              <a:lstStyle/>
              <a:p>
                <a:endParaRPr lang="zh-CN" altLang="en-US"/>
              </a:p>
            </p:txBody>
          </p:sp>
          <p:sp>
            <p:nvSpPr>
              <p:cNvPr id="272" name="任意多边形: 形状 271"/>
              <p:cNvSpPr/>
              <p:nvPr/>
            </p:nvSpPr>
            <p:spPr>
              <a:xfrm>
                <a:off x="14571729" y="-3091907"/>
                <a:ext cx="6678" cy="6712"/>
              </a:xfrm>
              <a:custGeom>
                <a:avLst/>
                <a:gdLst>
                  <a:gd name="connsiteX0" fmla="*/ 5900 w 6678"/>
                  <a:gd name="connsiteY0" fmla="*/ 5446 h 6712"/>
                  <a:gd name="connsiteX1" fmla="*/ 1614 w 6678"/>
                  <a:gd name="connsiteY1" fmla="*/ 6303 h 6712"/>
                  <a:gd name="connsiteX2" fmla="*/ 566 w 6678"/>
                  <a:gd name="connsiteY2" fmla="*/ 1435 h 6712"/>
                  <a:gd name="connsiteX3" fmla="*/ 756 w 6678"/>
                  <a:gd name="connsiteY3" fmla="*/ 1159 h 6712"/>
                  <a:gd name="connsiteX4" fmla="*/ 5595 w 6678"/>
                  <a:gd name="connsiteY4" fmla="*/ 854 h 6712"/>
                  <a:gd name="connsiteX5" fmla="*/ 5900 w 6678"/>
                  <a:gd name="connsiteY5" fmla="*/ 1159 h 6712"/>
                  <a:gd name="connsiteX6" fmla="*/ 5900 w 6678"/>
                  <a:gd name="connsiteY6" fmla="*/ 5446 h 6712"/>
                  <a:gd name="connsiteX7" fmla="*/ 5900 w 6678"/>
                  <a:gd name="connsiteY7" fmla="*/ 5446 h 6712"/>
                  <a:gd name="connsiteX8" fmla="*/ 5442 w 6678"/>
                  <a:gd name="connsiteY8" fmla="*/ 2378 h 6712"/>
                  <a:gd name="connsiteX9" fmla="*/ 2375 w 6678"/>
                  <a:gd name="connsiteY9" fmla="*/ 2845 h 6712"/>
                  <a:gd name="connsiteX10" fmla="*/ 2375 w 6678"/>
                  <a:gd name="connsiteY10" fmla="*/ 5446 h 6712"/>
                  <a:gd name="connsiteX11" fmla="*/ 5595 w 6678"/>
                  <a:gd name="connsiteY11" fmla="*/ 5750 h 6712"/>
                  <a:gd name="connsiteX12" fmla="*/ 5900 w 6678"/>
                  <a:gd name="connsiteY12"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8" h="6712">
                    <a:moveTo>
                      <a:pt x="5900" y="5446"/>
                    </a:moveTo>
                    <a:cubicBezTo>
                      <a:pt x="4862" y="6722"/>
                      <a:pt x="3061" y="7084"/>
                      <a:pt x="1614" y="6303"/>
                    </a:cubicBezTo>
                    <a:cubicBezTo>
                      <a:pt x="-25" y="5246"/>
                      <a:pt x="-492" y="3064"/>
                      <a:pt x="566" y="1435"/>
                    </a:cubicBezTo>
                    <a:cubicBezTo>
                      <a:pt x="623" y="1340"/>
                      <a:pt x="690" y="1245"/>
                      <a:pt x="756" y="1159"/>
                    </a:cubicBezTo>
                    <a:cubicBezTo>
                      <a:pt x="2004" y="-260"/>
                      <a:pt x="4176" y="-393"/>
                      <a:pt x="5595" y="854"/>
                    </a:cubicBezTo>
                    <a:cubicBezTo>
                      <a:pt x="5700" y="950"/>
                      <a:pt x="5805" y="1055"/>
                      <a:pt x="5900" y="1159"/>
                    </a:cubicBezTo>
                    <a:cubicBezTo>
                      <a:pt x="6938" y="2397"/>
                      <a:pt x="6938" y="4207"/>
                      <a:pt x="5900" y="5446"/>
                    </a:cubicBezTo>
                    <a:close/>
                    <a:moveTo>
                      <a:pt x="5900" y="5446"/>
                    </a:moveTo>
                    <a:cubicBezTo>
                      <a:pt x="6614" y="4474"/>
                      <a:pt x="6414" y="3102"/>
                      <a:pt x="5442" y="2378"/>
                    </a:cubicBezTo>
                    <a:cubicBezTo>
                      <a:pt x="4461" y="1664"/>
                      <a:pt x="3090" y="1874"/>
                      <a:pt x="2375" y="2845"/>
                    </a:cubicBezTo>
                    <a:cubicBezTo>
                      <a:pt x="1804" y="3617"/>
                      <a:pt x="1804" y="4674"/>
                      <a:pt x="2375" y="5446"/>
                    </a:cubicBezTo>
                    <a:cubicBezTo>
                      <a:pt x="3176" y="6417"/>
                      <a:pt x="4623" y="6560"/>
                      <a:pt x="5595" y="5750"/>
                    </a:cubicBezTo>
                    <a:cubicBezTo>
                      <a:pt x="5709" y="5655"/>
                      <a:pt x="5805" y="5560"/>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273" name="任意多边形: 形状 272"/>
              <p:cNvSpPr/>
              <p:nvPr/>
            </p:nvSpPr>
            <p:spPr>
              <a:xfrm>
                <a:off x="14594665" y="-3072000"/>
                <a:ext cx="6937" cy="6929"/>
              </a:xfrm>
              <a:custGeom>
                <a:avLst/>
                <a:gdLst>
                  <a:gd name="connsiteX0" fmla="*/ 6110 w 6937"/>
                  <a:gd name="connsiteY0" fmla="*/ 5446 h 6929"/>
                  <a:gd name="connsiteX1" fmla="*/ 1490 w 6937"/>
                  <a:gd name="connsiteY1" fmla="*/ 6369 h 6929"/>
                  <a:gd name="connsiteX2" fmla="*/ 557 w 6937"/>
                  <a:gd name="connsiteY2" fmla="*/ 1750 h 6929"/>
                  <a:gd name="connsiteX3" fmla="*/ 1062 w 6937"/>
                  <a:gd name="connsiteY3" fmla="*/ 1159 h 6929"/>
                  <a:gd name="connsiteX4" fmla="*/ 5901 w 6937"/>
                  <a:gd name="connsiteY4" fmla="*/ 855 h 6929"/>
                  <a:gd name="connsiteX5" fmla="*/ 6205 w 6937"/>
                  <a:gd name="connsiteY5" fmla="*/ 1159 h 6929"/>
                  <a:gd name="connsiteX6" fmla="*/ 6110 w 6937"/>
                  <a:gd name="connsiteY6" fmla="*/ 5446 h 6929"/>
                  <a:gd name="connsiteX7" fmla="*/ 6110 w 6937"/>
                  <a:gd name="connsiteY7" fmla="*/ 5446 h 6929"/>
                  <a:gd name="connsiteX8" fmla="*/ 5758 w 6937"/>
                  <a:gd name="connsiteY8" fmla="*/ 2236 h 6929"/>
                  <a:gd name="connsiteX9" fmla="*/ 5443 w 6937"/>
                  <a:gd name="connsiteY9" fmla="*/ 2017 h 6929"/>
                  <a:gd name="connsiteX10" fmla="*/ 2871 w 6937"/>
                  <a:gd name="connsiteY10" fmla="*/ 2683 h 6929"/>
                  <a:gd name="connsiteX11" fmla="*/ 2871 w 6937"/>
                  <a:gd name="connsiteY11" fmla="*/ 5350 h 6929"/>
                  <a:gd name="connsiteX12" fmla="*/ 5958 w 6937"/>
                  <a:gd name="connsiteY12" fmla="*/ 5588 h 6929"/>
                  <a:gd name="connsiteX13" fmla="*/ 6110 w 6937"/>
                  <a:gd name="connsiteY13" fmla="*/ 5446 h 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7" h="6929">
                    <a:moveTo>
                      <a:pt x="6110" y="5446"/>
                    </a:moveTo>
                    <a:cubicBezTo>
                      <a:pt x="5091" y="6979"/>
                      <a:pt x="3024" y="7389"/>
                      <a:pt x="1490" y="6369"/>
                    </a:cubicBezTo>
                    <a:cubicBezTo>
                      <a:pt x="-43" y="5350"/>
                      <a:pt x="-462" y="3283"/>
                      <a:pt x="557" y="1750"/>
                    </a:cubicBezTo>
                    <a:cubicBezTo>
                      <a:pt x="709" y="1531"/>
                      <a:pt x="871" y="1340"/>
                      <a:pt x="1062" y="1159"/>
                    </a:cubicBezTo>
                    <a:cubicBezTo>
                      <a:pt x="2319" y="-260"/>
                      <a:pt x="4481" y="-393"/>
                      <a:pt x="5901" y="855"/>
                    </a:cubicBezTo>
                    <a:cubicBezTo>
                      <a:pt x="6005" y="950"/>
                      <a:pt x="6110" y="1055"/>
                      <a:pt x="6205" y="1159"/>
                    </a:cubicBezTo>
                    <a:cubicBezTo>
                      <a:pt x="7215" y="2426"/>
                      <a:pt x="7177" y="4226"/>
                      <a:pt x="6110" y="5446"/>
                    </a:cubicBezTo>
                    <a:close/>
                    <a:moveTo>
                      <a:pt x="6110" y="5446"/>
                    </a:moveTo>
                    <a:cubicBezTo>
                      <a:pt x="6901" y="4464"/>
                      <a:pt x="6748" y="3026"/>
                      <a:pt x="5758" y="2236"/>
                    </a:cubicBezTo>
                    <a:cubicBezTo>
                      <a:pt x="5662" y="2150"/>
                      <a:pt x="5558" y="2083"/>
                      <a:pt x="5443" y="2017"/>
                    </a:cubicBezTo>
                    <a:cubicBezTo>
                      <a:pt x="4538" y="1636"/>
                      <a:pt x="3481" y="1912"/>
                      <a:pt x="2871" y="2683"/>
                    </a:cubicBezTo>
                    <a:cubicBezTo>
                      <a:pt x="2233" y="3455"/>
                      <a:pt x="2233" y="4579"/>
                      <a:pt x="2871" y="5350"/>
                    </a:cubicBezTo>
                    <a:cubicBezTo>
                      <a:pt x="3662" y="6265"/>
                      <a:pt x="5043" y="6379"/>
                      <a:pt x="5958" y="5588"/>
                    </a:cubicBezTo>
                    <a:cubicBezTo>
                      <a:pt x="6015" y="5541"/>
                      <a:pt x="6062" y="5493"/>
                      <a:pt x="6110" y="5446"/>
                    </a:cubicBezTo>
                    <a:close/>
                  </a:path>
                </a:pathLst>
              </a:custGeom>
              <a:solidFill>
                <a:srgbClr val="020100"/>
              </a:solidFill>
              <a:ln w="9525" cap="flat">
                <a:noFill/>
                <a:prstDash val="solid"/>
                <a:miter/>
              </a:ln>
            </p:spPr>
            <p:txBody>
              <a:bodyPr rtlCol="0" anchor="ctr"/>
              <a:lstStyle/>
              <a:p>
                <a:endParaRPr lang="zh-CN" altLang="en-US"/>
              </a:p>
            </p:txBody>
          </p:sp>
          <p:sp>
            <p:nvSpPr>
              <p:cNvPr id="274" name="任意多边形: 形状 273"/>
              <p:cNvSpPr/>
              <p:nvPr/>
            </p:nvSpPr>
            <p:spPr>
              <a:xfrm>
                <a:off x="14618116" y="-3052950"/>
                <a:ext cx="6678" cy="6712"/>
              </a:xfrm>
              <a:custGeom>
                <a:avLst/>
                <a:gdLst>
                  <a:gd name="connsiteX0" fmla="*/ 5900 w 6678"/>
                  <a:gd name="connsiteY0" fmla="*/ 5446 h 6712"/>
                  <a:gd name="connsiteX1" fmla="*/ 1614 w 6678"/>
                  <a:gd name="connsiteY1" fmla="*/ 6303 h 6712"/>
                  <a:gd name="connsiteX2" fmla="*/ 566 w 6678"/>
                  <a:gd name="connsiteY2" fmla="*/ 1435 h 6712"/>
                  <a:gd name="connsiteX3" fmla="*/ 756 w 6678"/>
                  <a:gd name="connsiteY3" fmla="*/ 1159 h 6712"/>
                  <a:gd name="connsiteX4" fmla="*/ 5595 w 6678"/>
                  <a:gd name="connsiteY4" fmla="*/ 855 h 6712"/>
                  <a:gd name="connsiteX5" fmla="*/ 5900 w 6678"/>
                  <a:gd name="connsiteY5" fmla="*/ 1159 h 6712"/>
                  <a:gd name="connsiteX6" fmla="*/ 5900 w 6678"/>
                  <a:gd name="connsiteY6" fmla="*/ 5446 h 6712"/>
                  <a:gd name="connsiteX7" fmla="*/ 5900 w 6678"/>
                  <a:gd name="connsiteY7" fmla="*/ 5446 h 6712"/>
                  <a:gd name="connsiteX8" fmla="*/ 5547 w 6678"/>
                  <a:gd name="connsiteY8" fmla="*/ 2369 h 6712"/>
                  <a:gd name="connsiteX9" fmla="*/ 5138 w 6678"/>
                  <a:gd name="connsiteY9" fmla="*/ 2112 h 6712"/>
                  <a:gd name="connsiteX10" fmla="*/ 2566 w 6678"/>
                  <a:gd name="connsiteY10" fmla="*/ 2683 h 6712"/>
                  <a:gd name="connsiteX11" fmla="*/ 2566 w 6678"/>
                  <a:gd name="connsiteY11" fmla="*/ 5350 h 6712"/>
                  <a:gd name="connsiteX12" fmla="*/ 5795 w 6678"/>
                  <a:gd name="connsiteY12" fmla="*/ 5550 h 6712"/>
                  <a:gd name="connsiteX13" fmla="*/ 5900 w 6678"/>
                  <a:gd name="connsiteY13" fmla="*/ 5446 h 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78" h="6712">
                    <a:moveTo>
                      <a:pt x="5900" y="5446"/>
                    </a:moveTo>
                    <a:cubicBezTo>
                      <a:pt x="4862" y="6722"/>
                      <a:pt x="3061" y="7084"/>
                      <a:pt x="1614" y="6303"/>
                    </a:cubicBezTo>
                    <a:cubicBezTo>
                      <a:pt x="-25" y="5246"/>
                      <a:pt x="-492" y="3064"/>
                      <a:pt x="566" y="1435"/>
                    </a:cubicBezTo>
                    <a:cubicBezTo>
                      <a:pt x="623" y="1340"/>
                      <a:pt x="690" y="1245"/>
                      <a:pt x="756" y="1159"/>
                    </a:cubicBezTo>
                    <a:cubicBezTo>
                      <a:pt x="2004" y="-260"/>
                      <a:pt x="4176" y="-393"/>
                      <a:pt x="5595" y="855"/>
                    </a:cubicBezTo>
                    <a:cubicBezTo>
                      <a:pt x="5700" y="950"/>
                      <a:pt x="5805" y="1055"/>
                      <a:pt x="5900" y="1159"/>
                    </a:cubicBezTo>
                    <a:cubicBezTo>
                      <a:pt x="6938" y="2397"/>
                      <a:pt x="6938" y="4207"/>
                      <a:pt x="5900" y="5446"/>
                    </a:cubicBezTo>
                    <a:close/>
                    <a:moveTo>
                      <a:pt x="5900" y="5446"/>
                    </a:moveTo>
                    <a:cubicBezTo>
                      <a:pt x="6652" y="4493"/>
                      <a:pt x="6490" y="3121"/>
                      <a:pt x="5547" y="2369"/>
                    </a:cubicBezTo>
                    <a:cubicBezTo>
                      <a:pt x="5424" y="2264"/>
                      <a:pt x="5281" y="2178"/>
                      <a:pt x="5138" y="2112"/>
                    </a:cubicBezTo>
                    <a:cubicBezTo>
                      <a:pt x="4252" y="1712"/>
                      <a:pt x="3204" y="1940"/>
                      <a:pt x="2566" y="2683"/>
                    </a:cubicBezTo>
                    <a:cubicBezTo>
                      <a:pt x="1995" y="3483"/>
                      <a:pt x="1995" y="4550"/>
                      <a:pt x="2566" y="5350"/>
                    </a:cubicBezTo>
                    <a:cubicBezTo>
                      <a:pt x="3404" y="6293"/>
                      <a:pt x="4852" y="6379"/>
                      <a:pt x="5795" y="5550"/>
                    </a:cubicBezTo>
                    <a:cubicBezTo>
                      <a:pt x="5833" y="5512"/>
                      <a:pt x="5862" y="5484"/>
                      <a:pt x="5900" y="5446"/>
                    </a:cubicBezTo>
                    <a:close/>
                  </a:path>
                </a:pathLst>
              </a:custGeom>
              <a:solidFill>
                <a:srgbClr val="020100"/>
              </a:solidFill>
              <a:ln w="9525" cap="flat">
                <a:noFill/>
                <a:prstDash val="solid"/>
                <a:miter/>
              </a:ln>
            </p:spPr>
            <p:txBody>
              <a:bodyPr rtlCol="0" anchor="ctr"/>
              <a:lstStyle/>
              <a:p>
                <a:endParaRPr lang="zh-CN" altLang="en-US"/>
              </a:p>
            </p:txBody>
          </p:sp>
          <p:sp>
            <p:nvSpPr>
              <p:cNvPr id="275" name="任意多边形: 形状 274"/>
              <p:cNvSpPr/>
              <p:nvPr/>
            </p:nvSpPr>
            <p:spPr>
              <a:xfrm>
                <a:off x="14416180" y="-3719202"/>
                <a:ext cx="629792" cy="643599"/>
              </a:xfrm>
              <a:custGeom>
                <a:avLst/>
                <a:gdLst>
                  <a:gd name="connsiteX0" fmla="*/ 629793 w 629792"/>
                  <a:gd name="connsiteY0" fmla="*/ 90 h 643599"/>
                  <a:gd name="connsiteX1" fmla="*/ 442055 w 629792"/>
                  <a:gd name="connsiteY1" fmla="*/ 118962 h 643599"/>
                  <a:gd name="connsiteX2" fmla="*/ 295275 w 629792"/>
                  <a:gd name="connsiteY2" fmla="*/ 294317 h 643599"/>
                  <a:gd name="connsiteX3" fmla="*/ 0 w 629792"/>
                  <a:gd name="connsiteY3" fmla="*/ 643599 h 643599"/>
                  <a:gd name="connsiteX4" fmla="*/ 293084 w 629792"/>
                  <a:gd name="connsiteY4" fmla="*/ 292698 h 643599"/>
                  <a:gd name="connsiteX5" fmla="*/ 440436 w 629792"/>
                  <a:gd name="connsiteY5" fmla="*/ 117914 h 643599"/>
                  <a:gd name="connsiteX6" fmla="*/ 477583 w 629792"/>
                  <a:gd name="connsiteY6" fmla="*/ 74480 h 643599"/>
                  <a:gd name="connsiteX7" fmla="*/ 523208 w 629792"/>
                  <a:gd name="connsiteY7" fmla="*/ 40000 h 643599"/>
                  <a:gd name="connsiteX8" fmla="*/ 574738 w 629792"/>
                  <a:gd name="connsiteY8" fmla="*/ 15235 h 643599"/>
                  <a:gd name="connsiteX9" fmla="*/ 601599 w 629792"/>
                  <a:gd name="connsiteY9" fmla="*/ 5710 h 643599"/>
                  <a:gd name="connsiteX10" fmla="*/ 615410 w 629792"/>
                  <a:gd name="connsiteY10" fmla="*/ 1804 h 643599"/>
                  <a:gd name="connsiteX11" fmla="*/ 629793 w 629792"/>
                  <a:gd name="connsiteY11" fmla="*/ 90 h 64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792" h="643599">
                    <a:moveTo>
                      <a:pt x="629793" y="90"/>
                    </a:moveTo>
                    <a:cubicBezTo>
                      <a:pt x="555974" y="14663"/>
                      <a:pt x="484537" y="54954"/>
                      <a:pt x="442055" y="118962"/>
                    </a:cubicBezTo>
                    <a:lnTo>
                      <a:pt x="295275" y="294317"/>
                    </a:lnTo>
                    <a:lnTo>
                      <a:pt x="0" y="643599"/>
                    </a:lnTo>
                    <a:lnTo>
                      <a:pt x="293084" y="292698"/>
                    </a:lnTo>
                    <a:lnTo>
                      <a:pt x="440436" y="117914"/>
                    </a:lnTo>
                    <a:cubicBezTo>
                      <a:pt x="452818" y="103436"/>
                      <a:pt x="464725" y="88672"/>
                      <a:pt x="477583" y="74480"/>
                    </a:cubicBezTo>
                    <a:cubicBezTo>
                      <a:pt x="491147" y="60955"/>
                      <a:pt x="506492" y="49353"/>
                      <a:pt x="523208" y="40000"/>
                    </a:cubicBezTo>
                    <a:cubicBezTo>
                      <a:pt x="539763" y="30508"/>
                      <a:pt x="556984" y="22231"/>
                      <a:pt x="574738" y="15235"/>
                    </a:cubicBezTo>
                    <a:cubicBezTo>
                      <a:pt x="583597" y="11806"/>
                      <a:pt x="592550" y="8472"/>
                      <a:pt x="601599" y="5710"/>
                    </a:cubicBezTo>
                    <a:cubicBezTo>
                      <a:pt x="606171" y="4281"/>
                      <a:pt x="611124" y="2947"/>
                      <a:pt x="615410" y="1804"/>
                    </a:cubicBezTo>
                    <a:cubicBezTo>
                      <a:pt x="620058" y="341"/>
                      <a:pt x="624935" y="-241"/>
                      <a:pt x="629793" y="90"/>
                    </a:cubicBezTo>
                    <a:close/>
                  </a:path>
                </a:pathLst>
              </a:custGeom>
              <a:solidFill>
                <a:srgbClr val="020100"/>
              </a:solidFill>
              <a:ln w="9525" cap="flat">
                <a:noFill/>
                <a:prstDash val="solid"/>
                <a:miter/>
              </a:ln>
            </p:spPr>
            <p:txBody>
              <a:bodyPr rtlCol="0" anchor="ctr"/>
              <a:lstStyle/>
              <a:p>
                <a:endParaRPr lang="zh-CN" altLang="en-US"/>
              </a:p>
            </p:txBody>
          </p:sp>
          <p:sp>
            <p:nvSpPr>
              <p:cNvPr id="276" name="任意多边形: 形状 275"/>
              <p:cNvSpPr/>
              <p:nvPr/>
            </p:nvSpPr>
            <p:spPr>
              <a:xfrm>
                <a:off x="14520289" y="-3719398"/>
                <a:ext cx="526482" cy="731615"/>
              </a:xfrm>
              <a:custGeom>
                <a:avLst/>
                <a:gdLst>
                  <a:gd name="connsiteX0" fmla="*/ 525399 w 526482"/>
                  <a:gd name="connsiteY0" fmla="*/ 0 h 731615"/>
                  <a:gd name="connsiteX1" fmla="*/ 526161 w 526482"/>
                  <a:gd name="connsiteY1" fmla="*/ 14192 h 731615"/>
                  <a:gd name="connsiteX2" fmla="*/ 524637 w 526482"/>
                  <a:gd name="connsiteY2" fmla="*/ 28385 h 731615"/>
                  <a:gd name="connsiteX3" fmla="*/ 519874 w 526482"/>
                  <a:gd name="connsiteY3" fmla="*/ 56960 h 731615"/>
                  <a:gd name="connsiteX4" fmla="*/ 504444 w 526482"/>
                  <a:gd name="connsiteY4" fmla="*/ 112014 h 731615"/>
                  <a:gd name="connsiteX5" fmla="*/ 478441 w 526482"/>
                  <a:gd name="connsiteY5" fmla="*/ 162877 h 731615"/>
                  <a:gd name="connsiteX6" fmla="*/ 441960 w 526482"/>
                  <a:gd name="connsiteY6" fmla="*/ 206883 h 731615"/>
                  <a:gd name="connsiteX7" fmla="*/ 295275 w 526482"/>
                  <a:gd name="connsiteY7" fmla="*/ 382238 h 731615"/>
                  <a:gd name="connsiteX8" fmla="*/ 0 w 526482"/>
                  <a:gd name="connsiteY8" fmla="*/ 731615 h 731615"/>
                  <a:gd name="connsiteX9" fmla="*/ 293180 w 526482"/>
                  <a:gd name="connsiteY9" fmla="*/ 380714 h 731615"/>
                  <a:gd name="connsiteX10" fmla="*/ 440722 w 526482"/>
                  <a:gd name="connsiteY10" fmla="*/ 205169 h 731615"/>
                  <a:gd name="connsiteX11" fmla="*/ 525399 w 526482"/>
                  <a:gd name="connsiteY11" fmla="*/ 0 h 73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6482" h="731615">
                    <a:moveTo>
                      <a:pt x="525399" y="0"/>
                    </a:moveTo>
                    <a:cubicBezTo>
                      <a:pt x="526514" y="4645"/>
                      <a:pt x="526770" y="9455"/>
                      <a:pt x="526161" y="14192"/>
                    </a:cubicBezTo>
                    <a:cubicBezTo>
                      <a:pt x="526161" y="18955"/>
                      <a:pt x="525304" y="23717"/>
                      <a:pt x="524637" y="28385"/>
                    </a:cubicBezTo>
                    <a:cubicBezTo>
                      <a:pt x="523494" y="37910"/>
                      <a:pt x="521780" y="47435"/>
                      <a:pt x="519874" y="56960"/>
                    </a:cubicBezTo>
                    <a:cubicBezTo>
                      <a:pt x="516103" y="75667"/>
                      <a:pt x="510950" y="94069"/>
                      <a:pt x="504444" y="112014"/>
                    </a:cubicBezTo>
                    <a:cubicBezTo>
                      <a:pt x="498034" y="130035"/>
                      <a:pt x="489290" y="147133"/>
                      <a:pt x="478441" y="162877"/>
                    </a:cubicBezTo>
                    <a:cubicBezTo>
                      <a:pt x="466630" y="177927"/>
                      <a:pt x="454057" y="192215"/>
                      <a:pt x="441960" y="206883"/>
                    </a:cubicBezTo>
                    <a:lnTo>
                      <a:pt x="295275" y="382238"/>
                    </a:lnTo>
                    <a:lnTo>
                      <a:pt x="0" y="731615"/>
                    </a:lnTo>
                    <a:lnTo>
                      <a:pt x="293180" y="380714"/>
                    </a:lnTo>
                    <a:lnTo>
                      <a:pt x="440722" y="205169"/>
                    </a:lnTo>
                    <a:cubicBezTo>
                      <a:pt x="496538" y="152591"/>
                      <a:pt x="523780" y="75343"/>
                      <a:pt x="525399" y="0"/>
                    </a:cubicBezTo>
                    <a:close/>
                  </a:path>
                </a:pathLst>
              </a:custGeom>
              <a:solidFill>
                <a:srgbClr val="020100"/>
              </a:solidFill>
              <a:ln w="9525" cap="flat">
                <a:noFill/>
                <a:prstDash val="solid"/>
                <a:miter/>
              </a:ln>
            </p:spPr>
            <p:txBody>
              <a:bodyPr rtlCol="0" anchor="ctr"/>
              <a:lstStyle/>
              <a:p>
                <a:endParaRPr lang="zh-CN" altLang="en-US"/>
              </a:p>
            </p:txBody>
          </p:sp>
        </p:grpSp>
        <p:sp>
          <p:nvSpPr>
            <p:cNvPr id="277" name="任意多边形: 形状 276"/>
            <p:cNvSpPr/>
            <p:nvPr/>
          </p:nvSpPr>
          <p:spPr>
            <a:xfrm rot="1991773">
              <a:off x="5920406" y="3106543"/>
              <a:ext cx="183077" cy="49609"/>
            </a:xfrm>
            <a:custGeom>
              <a:avLst/>
              <a:gdLst>
                <a:gd name="connsiteX0" fmla="*/ 0 w 138493"/>
                <a:gd name="connsiteY0" fmla="*/ 0 h 37528"/>
                <a:gd name="connsiteX1" fmla="*/ 138494 w 138493"/>
                <a:gd name="connsiteY1" fmla="*/ 0 h 37528"/>
                <a:gd name="connsiteX2" fmla="*/ 138494 w 138493"/>
                <a:gd name="connsiteY2" fmla="*/ 37529 h 37528"/>
                <a:gd name="connsiteX3" fmla="*/ 0 w 138493"/>
                <a:gd name="connsiteY3" fmla="*/ 37529 h 37528"/>
              </a:gdLst>
              <a:ahLst/>
              <a:cxnLst>
                <a:cxn ang="0">
                  <a:pos x="connsiteX0" y="connsiteY0"/>
                </a:cxn>
                <a:cxn ang="0">
                  <a:pos x="connsiteX1" y="connsiteY1"/>
                </a:cxn>
                <a:cxn ang="0">
                  <a:pos x="connsiteX2" y="connsiteY2"/>
                </a:cxn>
                <a:cxn ang="0">
                  <a:pos x="connsiteX3" y="connsiteY3"/>
                </a:cxn>
              </a:cxnLst>
              <a:rect l="l" t="t" r="r" b="b"/>
              <a:pathLst>
                <a:path w="138493" h="37528">
                  <a:moveTo>
                    <a:pt x="0" y="0"/>
                  </a:moveTo>
                  <a:lnTo>
                    <a:pt x="138494" y="0"/>
                  </a:lnTo>
                  <a:lnTo>
                    <a:pt x="138494" y="37529"/>
                  </a:lnTo>
                  <a:lnTo>
                    <a:pt x="0" y="37529"/>
                  </a:lnTo>
                  <a:close/>
                </a:path>
              </a:pathLst>
            </a:custGeom>
            <a:solidFill>
              <a:srgbClr val="263238"/>
            </a:solidFill>
            <a:ln w="9525" cap="flat">
              <a:noFill/>
              <a:prstDash val="solid"/>
              <a:miter/>
            </a:ln>
          </p:spPr>
          <p:txBody>
            <a:bodyPr rtlCol="0" anchor="ctr"/>
            <a:lstStyle/>
            <a:p>
              <a:endParaRPr lang="zh-CN" altLang="en-US"/>
            </a:p>
          </p:txBody>
        </p:sp>
        <p:sp>
          <p:nvSpPr>
            <p:cNvPr id="278" name="任意多边形: 形状 277"/>
            <p:cNvSpPr/>
            <p:nvPr/>
          </p:nvSpPr>
          <p:spPr>
            <a:xfrm rot="1991773">
              <a:off x="5911969" y="3150114"/>
              <a:ext cx="159279" cy="24805"/>
            </a:xfrm>
            <a:custGeom>
              <a:avLst/>
              <a:gdLst>
                <a:gd name="connsiteX0" fmla="*/ 0 w 120491"/>
                <a:gd name="connsiteY0" fmla="*/ 0 h 18764"/>
                <a:gd name="connsiteX1" fmla="*/ 120491 w 120491"/>
                <a:gd name="connsiteY1" fmla="*/ 0 h 18764"/>
                <a:gd name="connsiteX2" fmla="*/ 120491 w 120491"/>
                <a:gd name="connsiteY2" fmla="*/ 18764 h 18764"/>
                <a:gd name="connsiteX3" fmla="*/ 0 w 120491"/>
                <a:gd name="connsiteY3" fmla="*/ 18764 h 18764"/>
              </a:gdLst>
              <a:ahLst/>
              <a:cxnLst>
                <a:cxn ang="0">
                  <a:pos x="connsiteX0" y="connsiteY0"/>
                </a:cxn>
                <a:cxn ang="0">
                  <a:pos x="connsiteX1" y="connsiteY1"/>
                </a:cxn>
                <a:cxn ang="0">
                  <a:pos x="connsiteX2" y="connsiteY2"/>
                </a:cxn>
                <a:cxn ang="0">
                  <a:pos x="connsiteX3" y="connsiteY3"/>
                </a:cxn>
              </a:cxnLst>
              <a:rect l="l" t="t" r="r" b="b"/>
              <a:pathLst>
                <a:path w="120491" h="18764">
                  <a:moveTo>
                    <a:pt x="0" y="0"/>
                  </a:moveTo>
                  <a:lnTo>
                    <a:pt x="120491" y="0"/>
                  </a:lnTo>
                  <a:lnTo>
                    <a:pt x="120491" y="18764"/>
                  </a:lnTo>
                  <a:lnTo>
                    <a:pt x="0" y="18764"/>
                  </a:lnTo>
                  <a:close/>
                </a:path>
              </a:pathLst>
            </a:custGeom>
            <a:solidFill>
              <a:srgbClr val="37474F"/>
            </a:solidFill>
            <a:ln w="9525" cap="flat">
              <a:noFill/>
              <a:prstDash val="solid"/>
              <a:miter/>
            </a:ln>
          </p:spPr>
          <p:txBody>
            <a:bodyPr rtlCol="0" anchor="ctr"/>
            <a:lstStyle/>
            <a:p>
              <a:endParaRPr lang="zh-CN" altLang="en-US"/>
            </a:p>
          </p:txBody>
        </p:sp>
        <p:sp>
          <p:nvSpPr>
            <p:cNvPr id="279" name="任意多边形: 形状 278"/>
            <p:cNvSpPr/>
            <p:nvPr/>
          </p:nvSpPr>
          <p:spPr>
            <a:xfrm rot="1991773">
              <a:off x="5912566" y="3171308"/>
              <a:ext cx="133845" cy="19390"/>
            </a:xfrm>
            <a:custGeom>
              <a:avLst/>
              <a:gdLst>
                <a:gd name="connsiteX0" fmla="*/ 0 w 101250"/>
                <a:gd name="connsiteY0" fmla="*/ 0 h 14668"/>
                <a:gd name="connsiteX1" fmla="*/ 101251 w 101250"/>
                <a:gd name="connsiteY1" fmla="*/ 0 h 14668"/>
                <a:gd name="connsiteX2" fmla="*/ 101251 w 101250"/>
                <a:gd name="connsiteY2" fmla="*/ 14668 h 14668"/>
                <a:gd name="connsiteX3" fmla="*/ 0 w 101250"/>
                <a:gd name="connsiteY3" fmla="*/ 14668 h 14668"/>
              </a:gdLst>
              <a:ahLst/>
              <a:cxnLst>
                <a:cxn ang="0">
                  <a:pos x="connsiteX0" y="connsiteY0"/>
                </a:cxn>
                <a:cxn ang="0">
                  <a:pos x="connsiteX1" y="connsiteY1"/>
                </a:cxn>
                <a:cxn ang="0">
                  <a:pos x="connsiteX2" y="connsiteY2"/>
                </a:cxn>
                <a:cxn ang="0">
                  <a:pos x="connsiteX3" y="connsiteY3"/>
                </a:cxn>
              </a:cxnLst>
              <a:rect l="l" t="t" r="r" b="b"/>
              <a:pathLst>
                <a:path w="101250" h="14668">
                  <a:moveTo>
                    <a:pt x="0" y="0"/>
                  </a:moveTo>
                  <a:lnTo>
                    <a:pt x="101251" y="0"/>
                  </a:lnTo>
                  <a:lnTo>
                    <a:pt x="101251" y="14668"/>
                  </a:lnTo>
                  <a:lnTo>
                    <a:pt x="0" y="14668"/>
                  </a:lnTo>
                  <a:close/>
                </a:path>
              </a:pathLst>
            </a:custGeom>
            <a:solidFill>
              <a:srgbClr val="263238"/>
            </a:solidFill>
            <a:ln w="9525" cap="flat">
              <a:noFill/>
              <a:prstDash val="solid"/>
              <a:miter/>
            </a:ln>
          </p:spPr>
          <p:txBody>
            <a:bodyPr rtlCol="0" anchor="ctr"/>
            <a:lstStyle/>
            <a:p>
              <a:endParaRPr lang="zh-CN" altLang="en-US"/>
            </a:p>
          </p:txBody>
        </p:sp>
        <p:sp>
          <p:nvSpPr>
            <p:cNvPr id="280" name="任意多边形: 形状 279"/>
            <p:cNvSpPr/>
            <p:nvPr/>
          </p:nvSpPr>
          <p:spPr>
            <a:xfrm rot="1991773">
              <a:off x="5823982" y="3238424"/>
              <a:ext cx="221608" cy="21657"/>
            </a:xfrm>
            <a:custGeom>
              <a:avLst/>
              <a:gdLst>
                <a:gd name="connsiteX0" fmla="*/ 0 w 167640"/>
                <a:gd name="connsiteY0" fmla="*/ 0 h 16383"/>
                <a:gd name="connsiteX1" fmla="*/ 167640 w 167640"/>
                <a:gd name="connsiteY1" fmla="*/ 0 h 16383"/>
                <a:gd name="connsiteX2" fmla="*/ 167640 w 167640"/>
                <a:gd name="connsiteY2" fmla="*/ 16383 h 16383"/>
                <a:gd name="connsiteX3" fmla="*/ 0 w 167640"/>
                <a:gd name="connsiteY3" fmla="*/ 16383 h 16383"/>
              </a:gdLst>
              <a:ahLst/>
              <a:cxnLst>
                <a:cxn ang="0">
                  <a:pos x="connsiteX0" y="connsiteY0"/>
                </a:cxn>
                <a:cxn ang="0">
                  <a:pos x="connsiteX1" y="connsiteY1"/>
                </a:cxn>
                <a:cxn ang="0">
                  <a:pos x="connsiteX2" y="connsiteY2"/>
                </a:cxn>
                <a:cxn ang="0">
                  <a:pos x="connsiteX3" y="connsiteY3"/>
                </a:cxn>
              </a:cxnLst>
              <a:rect l="l" t="t" r="r" b="b"/>
              <a:pathLst>
                <a:path w="167640" h="16383">
                  <a:moveTo>
                    <a:pt x="0" y="0"/>
                  </a:moveTo>
                  <a:lnTo>
                    <a:pt x="167640" y="0"/>
                  </a:lnTo>
                  <a:lnTo>
                    <a:pt x="167640" y="16383"/>
                  </a:lnTo>
                  <a:lnTo>
                    <a:pt x="0" y="16383"/>
                  </a:lnTo>
                  <a:close/>
                </a:path>
              </a:pathLst>
            </a:custGeom>
            <a:solidFill>
              <a:srgbClr val="263238"/>
            </a:solidFill>
            <a:ln w="9525" cap="flat">
              <a:noFill/>
              <a:prstDash val="solid"/>
              <a:miter/>
            </a:ln>
          </p:spPr>
          <p:txBody>
            <a:bodyPr rtlCol="0" anchor="ctr"/>
            <a:lstStyle/>
            <a:p>
              <a:endParaRPr lang="zh-CN" altLang="en-US"/>
            </a:p>
          </p:txBody>
        </p:sp>
        <p:sp>
          <p:nvSpPr>
            <p:cNvPr id="281" name="任意多边形: 形状 280"/>
            <p:cNvSpPr/>
            <p:nvPr/>
          </p:nvSpPr>
          <p:spPr>
            <a:xfrm rot="21190573">
              <a:off x="5863879" y="3167348"/>
              <a:ext cx="155167" cy="136896"/>
            </a:xfrm>
            <a:custGeom>
              <a:avLst/>
              <a:gdLst>
                <a:gd name="connsiteX0" fmla="*/ 115158 w 117380"/>
                <a:gd name="connsiteY0" fmla="*/ 103463 h 103558"/>
                <a:gd name="connsiteX1" fmla="*/ 0 w 117380"/>
                <a:gd name="connsiteY1" fmla="*/ 6784 h 103558"/>
                <a:gd name="connsiteX2" fmla="*/ 110614 w 117380"/>
                <a:gd name="connsiteY2" fmla="*/ 51228 h 103558"/>
                <a:gd name="connsiteX3" fmla="*/ 115158 w 117380"/>
                <a:gd name="connsiteY3" fmla="*/ 103558 h 103558"/>
              </a:gdLst>
              <a:ahLst/>
              <a:cxnLst>
                <a:cxn ang="0">
                  <a:pos x="connsiteX0" y="connsiteY0"/>
                </a:cxn>
                <a:cxn ang="0">
                  <a:pos x="connsiteX1" y="connsiteY1"/>
                </a:cxn>
                <a:cxn ang="0">
                  <a:pos x="connsiteX2" y="connsiteY2"/>
                </a:cxn>
                <a:cxn ang="0">
                  <a:pos x="connsiteX3" y="connsiteY3"/>
                </a:cxn>
              </a:cxnLst>
              <a:rect l="l" t="t" r="r" b="b"/>
              <a:pathLst>
                <a:path w="117380" h="103558">
                  <a:moveTo>
                    <a:pt x="115158" y="103463"/>
                  </a:moveTo>
                  <a:lnTo>
                    <a:pt x="0" y="6784"/>
                  </a:lnTo>
                  <a:cubicBezTo>
                    <a:pt x="42815" y="-11485"/>
                    <a:pt x="92345" y="8413"/>
                    <a:pt x="110614" y="51228"/>
                  </a:cubicBezTo>
                  <a:cubicBezTo>
                    <a:pt x="117663" y="67744"/>
                    <a:pt x="119253" y="86080"/>
                    <a:pt x="115158" y="103558"/>
                  </a:cubicBezTo>
                  <a:close/>
                </a:path>
              </a:pathLst>
            </a:custGeom>
            <a:solidFill>
              <a:srgbClr val="37474F"/>
            </a:solidFill>
            <a:ln w="9525" cap="flat">
              <a:noFill/>
              <a:prstDash val="solid"/>
              <a:miter/>
            </a:ln>
          </p:spPr>
          <p:txBody>
            <a:bodyPr rtlCol="0" anchor="ctr"/>
            <a:lstStyle/>
            <a:p>
              <a:endParaRPr lang="zh-CN" altLang="en-US"/>
            </a:p>
          </p:txBody>
        </p:sp>
        <p:sp>
          <p:nvSpPr>
            <p:cNvPr id="380" name="任意多边形: 形状 379"/>
            <p:cNvSpPr/>
            <p:nvPr/>
          </p:nvSpPr>
          <p:spPr>
            <a:xfrm rot="21190573">
              <a:off x="4948896" y="4911517"/>
              <a:ext cx="495471" cy="775474"/>
            </a:xfrm>
            <a:custGeom>
              <a:avLst/>
              <a:gdLst>
                <a:gd name="connsiteX0" fmla="*/ 476458 w 495471"/>
                <a:gd name="connsiteY0" fmla="*/ 0 h 775474"/>
                <a:gd name="connsiteX1" fmla="*/ 495471 w 495471"/>
                <a:gd name="connsiteY1" fmla="*/ 490306 h 775474"/>
                <a:gd name="connsiteX2" fmla="*/ 133219 w 495471"/>
                <a:gd name="connsiteY2" fmla="*/ 693655 h 775474"/>
                <a:gd name="connsiteX3" fmla="*/ 113917 w 495471"/>
                <a:gd name="connsiteY3" fmla="*/ 740897 h 775474"/>
                <a:gd name="connsiteX4" fmla="*/ 99635 w 495471"/>
                <a:gd name="connsiteY4" fmla="*/ 775474 h 775474"/>
                <a:gd name="connsiteX5" fmla="*/ 81861 w 495471"/>
                <a:gd name="connsiteY5" fmla="*/ 736392 h 775474"/>
                <a:gd name="connsiteX6" fmla="*/ 187 w 495471"/>
                <a:gd name="connsiteY6" fmla="*/ 288062 h 775474"/>
                <a:gd name="connsiteX7" fmla="*/ 5793 w 495471"/>
                <a:gd name="connsiteY7" fmla="*/ 206514 h 775474"/>
                <a:gd name="connsiteX8" fmla="*/ 44038 w 495471"/>
                <a:gd name="connsiteY8" fmla="*/ 203464 h 775474"/>
                <a:gd name="connsiteX9" fmla="*/ 113324 w 495471"/>
                <a:gd name="connsiteY9" fmla="*/ 198817 h 7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471" h="775474">
                  <a:moveTo>
                    <a:pt x="476458" y="0"/>
                  </a:moveTo>
                  <a:lnTo>
                    <a:pt x="495471" y="490306"/>
                  </a:lnTo>
                  <a:lnTo>
                    <a:pt x="133219" y="693655"/>
                  </a:lnTo>
                  <a:cubicBezTo>
                    <a:pt x="133219" y="693655"/>
                    <a:pt x="125641" y="712361"/>
                    <a:pt x="113917" y="740897"/>
                  </a:cubicBezTo>
                  <a:lnTo>
                    <a:pt x="99635" y="775474"/>
                  </a:lnTo>
                  <a:lnTo>
                    <a:pt x="81861" y="736392"/>
                  </a:lnTo>
                  <a:cubicBezTo>
                    <a:pt x="26416" y="596984"/>
                    <a:pt x="-2625" y="445230"/>
                    <a:pt x="187" y="288062"/>
                  </a:cubicBezTo>
                  <a:lnTo>
                    <a:pt x="5793" y="206514"/>
                  </a:lnTo>
                  <a:lnTo>
                    <a:pt x="44038" y="203464"/>
                  </a:lnTo>
                  <a:cubicBezTo>
                    <a:pt x="66091" y="201871"/>
                    <a:pt x="89337" y="200328"/>
                    <a:pt x="113324" y="198817"/>
                  </a:cubicBezTo>
                  <a:close/>
                </a:path>
              </a:pathLst>
            </a:custGeom>
            <a:solidFill>
              <a:srgbClr val="FBD1CD"/>
            </a:solidFill>
            <a:ln w="9525" cap="flat">
              <a:noFill/>
              <a:prstDash val="solid"/>
              <a:miter/>
            </a:ln>
          </p:spPr>
          <p:txBody>
            <a:bodyPr rtlCol="0" anchor="ctr"/>
            <a:lstStyle/>
            <a:p>
              <a:endParaRPr lang="zh-CN" altLang="en-US"/>
            </a:p>
          </p:txBody>
        </p:sp>
        <p:sp>
          <p:nvSpPr>
            <p:cNvPr id="379" name="任意多边形: 形状 378"/>
            <p:cNvSpPr/>
            <p:nvPr/>
          </p:nvSpPr>
          <p:spPr>
            <a:xfrm rot="21190573">
              <a:off x="4961898" y="5130730"/>
              <a:ext cx="140396" cy="575527"/>
            </a:xfrm>
            <a:custGeom>
              <a:avLst/>
              <a:gdLst>
                <a:gd name="connsiteX0" fmla="*/ 117606 w 140396"/>
                <a:gd name="connsiteY0" fmla="*/ 0 h 575527"/>
                <a:gd name="connsiteX1" fmla="*/ 140396 w 140396"/>
                <a:gd name="connsiteY1" fmla="*/ 495720 h 575527"/>
                <a:gd name="connsiteX2" fmla="*/ 131961 w 140396"/>
                <a:gd name="connsiteY2" fmla="*/ 495719 h 575527"/>
                <a:gd name="connsiteX3" fmla="*/ 112638 w 140396"/>
                <a:gd name="connsiteY3" fmla="*/ 542878 h 575527"/>
                <a:gd name="connsiteX4" fmla="*/ 99122 w 140396"/>
                <a:gd name="connsiteY4" fmla="*/ 575527 h 575527"/>
                <a:gd name="connsiteX5" fmla="*/ 81862 w 140396"/>
                <a:gd name="connsiteY5" fmla="*/ 537574 h 575527"/>
                <a:gd name="connsiteX6" fmla="*/ 187 w 140396"/>
                <a:gd name="connsiteY6" fmla="*/ 89244 h 575527"/>
                <a:gd name="connsiteX7" fmla="*/ 5778 w 140396"/>
                <a:gd name="connsiteY7" fmla="*/ 7932 h 575527"/>
                <a:gd name="connsiteX8" fmla="*/ 17501 w 140396"/>
                <a:gd name="connsiteY8" fmla="*/ 6835 h 575527"/>
                <a:gd name="connsiteX9" fmla="*/ 113325 w 140396"/>
                <a:gd name="connsiteY9" fmla="*/ 0 h 57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396" h="575527">
                  <a:moveTo>
                    <a:pt x="117606" y="0"/>
                  </a:moveTo>
                  <a:lnTo>
                    <a:pt x="140396" y="495720"/>
                  </a:lnTo>
                  <a:lnTo>
                    <a:pt x="131961" y="495719"/>
                  </a:lnTo>
                  <a:cubicBezTo>
                    <a:pt x="131961" y="495719"/>
                    <a:pt x="124374" y="514386"/>
                    <a:pt x="112638" y="542878"/>
                  </a:cubicBezTo>
                  <a:lnTo>
                    <a:pt x="99122" y="575527"/>
                  </a:lnTo>
                  <a:lnTo>
                    <a:pt x="81862" y="537574"/>
                  </a:lnTo>
                  <a:cubicBezTo>
                    <a:pt x="26417" y="398166"/>
                    <a:pt x="-2625" y="246412"/>
                    <a:pt x="187" y="89244"/>
                  </a:cubicBezTo>
                  <a:lnTo>
                    <a:pt x="5778" y="7932"/>
                  </a:lnTo>
                  <a:lnTo>
                    <a:pt x="17501" y="6835"/>
                  </a:lnTo>
                  <a:cubicBezTo>
                    <a:pt x="47118" y="4454"/>
                    <a:pt x="79486" y="2172"/>
                    <a:pt x="113325" y="0"/>
                  </a:cubicBezTo>
                  <a:close/>
                </a:path>
              </a:pathLst>
            </a:custGeom>
            <a:solidFill>
              <a:schemeClr val="accent1">
                <a:lumMod val="60000"/>
                <a:lumOff val="40000"/>
              </a:schemeClr>
            </a:solidFill>
            <a:ln w="9525" cap="flat">
              <a:noFill/>
              <a:prstDash val="solid"/>
              <a:miter/>
            </a:ln>
          </p:spPr>
          <p:txBody>
            <a:bodyPr rtlCol="0" anchor="ctr"/>
            <a:lstStyle/>
            <a:p>
              <a:endParaRPr lang="zh-CN" altLang="en-US"/>
            </a:p>
          </p:txBody>
        </p:sp>
        <p:sp>
          <p:nvSpPr>
            <p:cNvPr id="378" name="任意多边形: 形状 377"/>
            <p:cNvSpPr/>
            <p:nvPr/>
          </p:nvSpPr>
          <p:spPr>
            <a:xfrm rot="21190573">
              <a:off x="4961898" y="5130730"/>
              <a:ext cx="140396" cy="575527"/>
            </a:xfrm>
            <a:custGeom>
              <a:avLst/>
              <a:gdLst>
                <a:gd name="connsiteX0" fmla="*/ 117606 w 140396"/>
                <a:gd name="connsiteY0" fmla="*/ 0 h 575527"/>
                <a:gd name="connsiteX1" fmla="*/ 140396 w 140396"/>
                <a:gd name="connsiteY1" fmla="*/ 495720 h 575527"/>
                <a:gd name="connsiteX2" fmla="*/ 131961 w 140396"/>
                <a:gd name="connsiteY2" fmla="*/ 495719 h 575527"/>
                <a:gd name="connsiteX3" fmla="*/ 112638 w 140396"/>
                <a:gd name="connsiteY3" fmla="*/ 542878 h 575527"/>
                <a:gd name="connsiteX4" fmla="*/ 99122 w 140396"/>
                <a:gd name="connsiteY4" fmla="*/ 575527 h 575527"/>
                <a:gd name="connsiteX5" fmla="*/ 81862 w 140396"/>
                <a:gd name="connsiteY5" fmla="*/ 537574 h 575527"/>
                <a:gd name="connsiteX6" fmla="*/ 187 w 140396"/>
                <a:gd name="connsiteY6" fmla="*/ 89244 h 575527"/>
                <a:gd name="connsiteX7" fmla="*/ 5778 w 140396"/>
                <a:gd name="connsiteY7" fmla="*/ 7932 h 575527"/>
                <a:gd name="connsiteX8" fmla="*/ 17501 w 140396"/>
                <a:gd name="connsiteY8" fmla="*/ 6835 h 575527"/>
                <a:gd name="connsiteX9" fmla="*/ 113325 w 140396"/>
                <a:gd name="connsiteY9" fmla="*/ 0 h 57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396" h="575527">
                  <a:moveTo>
                    <a:pt x="117606" y="0"/>
                  </a:moveTo>
                  <a:lnTo>
                    <a:pt x="140396" y="495720"/>
                  </a:lnTo>
                  <a:lnTo>
                    <a:pt x="131961" y="495719"/>
                  </a:lnTo>
                  <a:cubicBezTo>
                    <a:pt x="131961" y="495719"/>
                    <a:pt x="124374" y="514386"/>
                    <a:pt x="112638" y="542878"/>
                  </a:cubicBezTo>
                  <a:lnTo>
                    <a:pt x="99122" y="575527"/>
                  </a:lnTo>
                  <a:lnTo>
                    <a:pt x="81862" y="537574"/>
                  </a:lnTo>
                  <a:cubicBezTo>
                    <a:pt x="26417" y="398166"/>
                    <a:pt x="-2625" y="246412"/>
                    <a:pt x="187" y="89244"/>
                  </a:cubicBezTo>
                  <a:lnTo>
                    <a:pt x="5778" y="7932"/>
                  </a:lnTo>
                  <a:lnTo>
                    <a:pt x="17501" y="6835"/>
                  </a:lnTo>
                  <a:cubicBezTo>
                    <a:pt x="47118" y="4454"/>
                    <a:pt x="79486" y="2172"/>
                    <a:pt x="113325" y="0"/>
                  </a:cubicBezTo>
                  <a:close/>
                </a:path>
              </a:pathLst>
            </a:custGeom>
            <a:solidFill>
              <a:srgbClr val="000000">
                <a:alpha val="40000"/>
              </a:srgbClr>
            </a:solidFill>
            <a:ln w="9525" cap="flat">
              <a:noFill/>
              <a:prstDash val="solid"/>
              <a:miter/>
            </a:ln>
          </p:spPr>
          <p:txBody>
            <a:bodyPr rtlCol="0" anchor="ctr"/>
            <a:lstStyle/>
            <a:p>
              <a:endParaRPr lang="zh-CN" altLang="en-US"/>
            </a:p>
          </p:txBody>
        </p:sp>
        <p:sp>
          <p:nvSpPr>
            <p:cNvPr id="290" name="任意多边形: 形状 289"/>
            <p:cNvSpPr/>
            <p:nvPr/>
          </p:nvSpPr>
          <p:spPr>
            <a:xfrm rot="21190573">
              <a:off x="4930935" y="3164522"/>
              <a:ext cx="2122392" cy="2280538"/>
            </a:xfrm>
            <a:custGeom>
              <a:avLst/>
              <a:gdLst>
                <a:gd name="connsiteX0" fmla="*/ 0 w 1605533"/>
                <a:gd name="connsiteY0" fmla="*/ 1348359 h 1725167"/>
                <a:gd name="connsiteX1" fmla="*/ 153638 w 1605533"/>
                <a:gd name="connsiteY1" fmla="*/ 1725168 h 1725167"/>
                <a:gd name="connsiteX2" fmla="*/ 1138809 w 1605533"/>
                <a:gd name="connsiteY2" fmla="*/ 1212532 h 1725167"/>
                <a:gd name="connsiteX3" fmla="*/ 1605534 w 1605533"/>
                <a:gd name="connsiteY3" fmla="*/ 160972 h 1725167"/>
                <a:gd name="connsiteX4" fmla="*/ 1301782 w 1605533"/>
                <a:gd name="connsiteY4" fmla="*/ 0 h 1725167"/>
                <a:gd name="connsiteX5" fmla="*/ 843153 w 1605533"/>
                <a:gd name="connsiteY5" fmla="*/ 943547 h 1725167"/>
                <a:gd name="connsiteX6" fmla="*/ 0 w 1605533"/>
                <a:gd name="connsiteY6" fmla="*/ 1348359 h 17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5533" h="1725167">
                  <a:moveTo>
                    <a:pt x="0" y="1348359"/>
                  </a:moveTo>
                  <a:lnTo>
                    <a:pt x="153638" y="1725168"/>
                  </a:lnTo>
                  <a:cubicBezTo>
                    <a:pt x="153638" y="1725168"/>
                    <a:pt x="966216" y="1385602"/>
                    <a:pt x="1138809" y="1212532"/>
                  </a:cubicBezTo>
                  <a:cubicBezTo>
                    <a:pt x="1291209" y="1059561"/>
                    <a:pt x="1605534" y="160972"/>
                    <a:pt x="1605534" y="160972"/>
                  </a:cubicBezTo>
                  <a:lnTo>
                    <a:pt x="1301782" y="0"/>
                  </a:lnTo>
                  <a:cubicBezTo>
                    <a:pt x="1301782" y="0"/>
                    <a:pt x="981266" y="696563"/>
                    <a:pt x="843153" y="943547"/>
                  </a:cubicBezTo>
                  <a:cubicBezTo>
                    <a:pt x="799433" y="1021842"/>
                    <a:pt x="0" y="1348359"/>
                    <a:pt x="0" y="1348359"/>
                  </a:cubicBezTo>
                  <a:close/>
                </a:path>
              </a:pathLst>
            </a:custGeom>
            <a:solidFill>
              <a:srgbClr val="37474F"/>
            </a:solidFill>
            <a:ln w="9525" cap="flat">
              <a:noFill/>
              <a:prstDash val="solid"/>
              <a:miter/>
            </a:ln>
          </p:spPr>
          <p:txBody>
            <a:bodyPr rtlCol="0" anchor="ctr"/>
            <a:lstStyle/>
            <a:p>
              <a:endParaRPr lang="zh-CN" altLang="en-US"/>
            </a:p>
          </p:txBody>
        </p:sp>
        <p:sp>
          <p:nvSpPr>
            <p:cNvPr id="291" name="任意多边形: 形状 290"/>
            <p:cNvSpPr/>
            <p:nvPr/>
          </p:nvSpPr>
          <p:spPr>
            <a:xfrm rot="21190573">
              <a:off x="6054159" y="3102411"/>
              <a:ext cx="845255" cy="1091416"/>
            </a:xfrm>
            <a:custGeom>
              <a:avLst/>
              <a:gdLst>
                <a:gd name="connsiteX0" fmla="*/ 639413 w 639413"/>
                <a:gd name="connsiteY0" fmla="*/ 129254 h 825627"/>
                <a:gd name="connsiteX1" fmla="*/ 0 w 639413"/>
                <a:gd name="connsiteY1" fmla="*/ 825627 h 825627"/>
                <a:gd name="connsiteX2" fmla="*/ 395573 w 639413"/>
                <a:gd name="connsiteY2" fmla="*/ 0 h 825627"/>
                <a:gd name="connsiteX3" fmla="*/ 395573 w 639413"/>
                <a:gd name="connsiteY3" fmla="*/ 0 h 825627"/>
              </a:gdLst>
              <a:ahLst/>
              <a:cxnLst>
                <a:cxn ang="0">
                  <a:pos x="connsiteX0" y="connsiteY0"/>
                </a:cxn>
                <a:cxn ang="0">
                  <a:pos x="connsiteX1" y="connsiteY1"/>
                </a:cxn>
                <a:cxn ang="0">
                  <a:pos x="connsiteX2" y="connsiteY2"/>
                </a:cxn>
                <a:cxn ang="0">
                  <a:pos x="connsiteX3" y="connsiteY3"/>
                </a:cxn>
              </a:cxnLst>
              <a:rect l="l" t="t" r="r" b="b"/>
              <a:pathLst>
                <a:path w="639413" h="825627">
                  <a:moveTo>
                    <a:pt x="639413" y="129254"/>
                  </a:moveTo>
                  <a:lnTo>
                    <a:pt x="0" y="825627"/>
                  </a:lnTo>
                  <a:cubicBezTo>
                    <a:pt x="152400" y="528352"/>
                    <a:pt x="391287" y="9334"/>
                    <a:pt x="395573" y="0"/>
                  </a:cubicBezTo>
                  <a:lnTo>
                    <a:pt x="395573" y="0"/>
                  </a:lnTo>
                  <a:close/>
                </a:path>
              </a:pathLst>
            </a:custGeom>
            <a:solidFill>
              <a:srgbClr val="263238"/>
            </a:solidFill>
            <a:ln w="9525" cap="flat">
              <a:noFill/>
              <a:prstDash val="solid"/>
              <a:miter/>
            </a:ln>
          </p:spPr>
          <p:txBody>
            <a:bodyPr rtlCol="0" anchor="ctr"/>
            <a:lstStyle/>
            <a:p>
              <a:endParaRPr lang="zh-CN" altLang="en-US"/>
            </a:p>
          </p:txBody>
        </p:sp>
        <p:sp>
          <p:nvSpPr>
            <p:cNvPr id="292" name="任意多边形: 形状 291"/>
            <p:cNvSpPr/>
            <p:nvPr/>
          </p:nvSpPr>
          <p:spPr>
            <a:xfrm rot="21190573">
              <a:off x="5106181" y="3260807"/>
              <a:ext cx="1573973" cy="1708212"/>
            </a:xfrm>
            <a:custGeom>
              <a:avLst/>
              <a:gdLst>
                <a:gd name="connsiteX0" fmla="*/ 1190670 w 1190669"/>
                <a:gd name="connsiteY0" fmla="*/ 0 h 1292218"/>
                <a:gd name="connsiteX1" fmla="*/ 1099706 w 1190669"/>
                <a:gd name="connsiteY1" fmla="*/ 218408 h 1292218"/>
                <a:gd name="connsiteX2" fmla="*/ 1007123 w 1190669"/>
                <a:gd name="connsiteY2" fmla="*/ 436150 h 1292218"/>
                <a:gd name="connsiteX3" fmla="*/ 753281 w 1190669"/>
                <a:gd name="connsiteY3" fmla="*/ 944023 h 1292218"/>
                <a:gd name="connsiteX4" fmla="*/ 2997 w 1190669"/>
                <a:gd name="connsiteY4" fmla="*/ 1291781 h 1292218"/>
                <a:gd name="connsiteX5" fmla="*/ 235 w 1190669"/>
                <a:gd name="connsiteY5" fmla="*/ 1289209 h 1292218"/>
                <a:gd name="connsiteX6" fmla="*/ 745947 w 1190669"/>
                <a:gd name="connsiteY6" fmla="*/ 936784 h 1292218"/>
                <a:gd name="connsiteX7" fmla="*/ 1000836 w 1190669"/>
                <a:gd name="connsiteY7" fmla="*/ 433483 h 129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669" h="1292218">
                  <a:moveTo>
                    <a:pt x="1190670" y="0"/>
                  </a:moveTo>
                  <a:lnTo>
                    <a:pt x="1099706" y="218408"/>
                  </a:lnTo>
                  <a:lnTo>
                    <a:pt x="1007123" y="436150"/>
                  </a:lnTo>
                  <a:cubicBezTo>
                    <a:pt x="944924" y="581120"/>
                    <a:pt x="780428" y="912400"/>
                    <a:pt x="753281" y="944023"/>
                  </a:cubicBezTo>
                  <a:cubicBezTo>
                    <a:pt x="717848" y="984599"/>
                    <a:pt x="73863" y="1261872"/>
                    <a:pt x="2997" y="1291781"/>
                  </a:cubicBezTo>
                  <a:cubicBezTo>
                    <a:pt x="-1194" y="1293590"/>
                    <a:pt x="235" y="1289209"/>
                    <a:pt x="235" y="1289209"/>
                  </a:cubicBezTo>
                  <a:cubicBezTo>
                    <a:pt x="235" y="1289209"/>
                    <a:pt x="724135" y="969740"/>
                    <a:pt x="745947" y="936784"/>
                  </a:cubicBezTo>
                  <a:cubicBezTo>
                    <a:pt x="772236" y="896684"/>
                    <a:pt x="937304" y="577787"/>
                    <a:pt x="1000836" y="433483"/>
                  </a:cubicBezTo>
                  <a:close/>
                </a:path>
              </a:pathLst>
            </a:custGeom>
            <a:solidFill>
              <a:srgbClr val="263238"/>
            </a:solidFill>
            <a:ln w="9525" cap="flat">
              <a:noFill/>
              <a:prstDash val="solid"/>
              <a:miter/>
            </a:ln>
          </p:spPr>
          <p:txBody>
            <a:bodyPr rtlCol="0" anchor="ctr"/>
            <a:lstStyle/>
            <a:p>
              <a:endParaRPr lang="zh-CN" altLang="en-US"/>
            </a:p>
          </p:txBody>
        </p:sp>
        <p:sp>
          <p:nvSpPr>
            <p:cNvPr id="293" name="任意多边形: 形状 292"/>
            <p:cNvSpPr/>
            <p:nvPr/>
          </p:nvSpPr>
          <p:spPr>
            <a:xfrm rot="21190573">
              <a:off x="5152754" y="5022833"/>
              <a:ext cx="171122" cy="448390"/>
            </a:xfrm>
            <a:custGeom>
              <a:avLst/>
              <a:gdLst>
                <a:gd name="connsiteX0" fmla="*/ 129450 w 129449"/>
                <a:gd name="connsiteY0" fmla="*/ 338487 h 339195"/>
                <a:gd name="connsiteX1" fmla="*/ 94493 w 129449"/>
                <a:gd name="connsiteY1" fmla="*/ 239046 h 339195"/>
                <a:gd name="connsiteX2" fmla="*/ 1148 w 129449"/>
                <a:gd name="connsiteY2" fmla="*/ 254 h 339195"/>
                <a:gd name="connsiteX3" fmla="*/ 5 w 129449"/>
                <a:gd name="connsiteY3" fmla="*/ 254 h 339195"/>
                <a:gd name="connsiteX4" fmla="*/ 88111 w 129449"/>
                <a:gd name="connsiteY4" fmla="*/ 241046 h 339195"/>
                <a:gd name="connsiteX5" fmla="*/ 127735 w 129449"/>
                <a:gd name="connsiteY5" fmla="*/ 338773 h 339195"/>
                <a:gd name="connsiteX6" fmla="*/ 129059 w 129449"/>
                <a:gd name="connsiteY6" fmla="*/ 339039 h 339195"/>
                <a:gd name="connsiteX7" fmla="*/ 129450 w 129449"/>
                <a:gd name="connsiteY7" fmla="*/ 338487 h 33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49" h="339195">
                  <a:moveTo>
                    <a:pt x="129450" y="338487"/>
                  </a:moveTo>
                  <a:cubicBezTo>
                    <a:pt x="108971" y="280479"/>
                    <a:pt x="115639" y="296862"/>
                    <a:pt x="94493" y="239046"/>
                  </a:cubicBezTo>
                  <a:cubicBezTo>
                    <a:pt x="84111" y="210471"/>
                    <a:pt x="15626" y="24828"/>
                    <a:pt x="1148" y="254"/>
                  </a:cubicBezTo>
                  <a:cubicBezTo>
                    <a:pt x="1148" y="-317"/>
                    <a:pt x="-90" y="254"/>
                    <a:pt x="5" y="254"/>
                  </a:cubicBezTo>
                  <a:cubicBezTo>
                    <a:pt x="5434" y="28353"/>
                    <a:pt x="77158" y="212947"/>
                    <a:pt x="88111" y="241046"/>
                  </a:cubicBezTo>
                  <a:cubicBezTo>
                    <a:pt x="110495" y="298196"/>
                    <a:pt x="104685" y="281718"/>
                    <a:pt x="127735" y="338773"/>
                  </a:cubicBezTo>
                  <a:cubicBezTo>
                    <a:pt x="128031" y="339211"/>
                    <a:pt x="128621" y="339325"/>
                    <a:pt x="129059" y="339039"/>
                  </a:cubicBezTo>
                  <a:cubicBezTo>
                    <a:pt x="129250" y="338906"/>
                    <a:pt x="129393" y="338715"/>
                    <a:pt x="129450" y="338487"/>
                  </a:cubicBezTo>
                  <a:close/>
                </a:path>
              </a:pathLst>
            </a:custGeom>
            <a:solidFill>
              <a:srgbClr val="263238"/>
            </a:solidFill>
            <a:ln w="9525" cap="flat">
              <a:noFill/>
              <a:prstDash val="solid"/>
              <a:miter/>
            </a:ln>
          </p:spPr>
          <p:txBody>
            <a:bodyPr rtlCol="0" anchor="ctr"/>
            <a:lstStyle/>
            <a:p>
              <a:endParaRPr lang="zh-CN" altLang="en-US"/>
            </a:p>
          </p:txBody>
        </p:sp>
        <p:sp>
          <p:nvSpPr>
            <p:cNvPr id="371" name="任意多边形: 形状 370"/>
            <p:cNvSpPr/>
            <p:nvPr/>
          </p:nvSpPr>
          <p:spPr>
            <a:xfrm rot="21190573">
              <a:off x="4812301" y="3074089"/>
              <a:ext cx="2175345" cy="2064025"/>
            </a:xfrm>
            <a:custGeom>
              <a:avLst/>
              <a:gdLst>
                <a:gd name="connsiteX0" fmla="*/ 1625985 w 2175345"/>
                <a:gd name="connsiteY0" fmla="*/ 0 h 2064025"/>
                <a:gd name="connsiteX1" fmla="*/ 2175345 w 2175345"/>
                <a:gd name="connsiteY1" fmla="*/ 290733 h 2064025"/>
                <a:gd name="connsiteX2" fmla="*/ 1983706 w 2175345"/>
                <a:gd name="connsiteY2" fmla="*/ 509949 h 2064025"/>
                <a:gd name="connsiteX3" fmla="*/ 1842934 w 2175345"/>
                <a:gd name="connsiteY3" fmla="*/ 641654 h 2064025"/>
                <a:gd name="connsiteX4" fmla="*/ 1710977 w 2175345"/>
                <a:gd name="connsiteY4" fmla="*/ 633846 h 2064025"/>
                <a:gd name="connsiteX5" fmla="*/ 1080152 w 2175345"/>
                <a:gd name="connsiteY5" fmla="*/ 1422315 h 2064025"/>
                <a:gd name="connsiteX6" fmla="*/ 25475 w 2175345"/>
                <a:gd name="connsiteY6" fmla="*/ 2051334 h 2064025"/>
                <a:gd name="connsiteX7" fmla="*/ 989 w 2175345"/>
                <a:gd name="connsiteY7" fmla="*/ 2064025 h 2064025"/>
                <a:gd name="connsiteX8" fmla="*/ 0 w 2175345"/>
                <a:gd name="connsiteY8" fmla="*/ 2033470 h 2064025"/>
                <a:gd name="connsiteX9" fmla="*/ 8167 w 2175345"/>
                <a:gd name="connsiteY9" fmla="*/ 1914687 h 2064025"/>
                <a:gd name="connsiteX10" fmla="*/ 68734 w 2175345"/>
                <a:gd name="connsiteY10" fmla="*/ 1408536 h 2064025"/>
                <a:gd name="connsiteX11" fmla="*/ 184484 w 2175345"/>
                <a:gd name="connsiteY11" fmla="*/ 1343493 h 2064025"/>
                <a:gd name="connsiteX12" fmla="*/ 659224 w 2175345"/>
                <a:gd name="connsiteY12" fmla="*/ 1052885 h 2064025"/>
                <a:gd name="connsiteX13" fmla="*/ 1347339 w 2175345"/>
                <a:gd name="connsiteY13" fmla="*/ 321709 h 2064025"/>
                <a:gd name="connsiteX14" fmla="*/ 1625985 w 2175345"/>
                <a:gd name="connsiteY14" fmla="*/ 0 h 206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5345" h="2064025">
                  <a:moveTo>
                    <a:pt x="1625985" y="0"/>
                  </a:moveTo>
                  <a:lnTo>
                    <a:pt x="2175345" y="290733"/>
                  </a:lnTo>
                  <a:cubicBezTo>
                    <a:pt x="2169175" y="298163"/>
                    <a:pt x="2072096" y="413499"/>
                    <a:pt x="1983706" y="509949"/>
                  </a:cubicBezTo>
                  <a:cubicBezTo>
                    <a:pt x="1919237" y="580460"/>
                    <a:pt x="1859303" y="640772"/>
                    <a:pt x="1842934" y="641654"/>
                  </a:cubicBezTo>
                  <a:cubicBezTo>
                    <a:pt x="1824299" y="642535"/>
                    <a:pt x="1739181" y="636492"/>
                    <a:pt x="1710977" y="633846"/>
                  </a:cubicBezTo>
                  <a:cubicBezTo>
                    <a:pt x="1710977" y="633846"/>
                    <a:pt x="1266881" y="1239993"/>
                    <a:pt x="1080152" y="1422315"/>
                  </a:cubicBezTo>
                  <a:cubicBezTo>
                    <a:pt x="914891" y="1584161"/>
                    <a:pt x="201292" y="1959922"/>
                    <a:pt x="25475" y="2051334"/>
                  </a:cubicBezTo>
                  <a:lnTo>
                    <a:pt x="989" y="2064025"/>
                  </a:lnTo>
                  <a:lnTo>
                    <a:pt x="0" y="2033470"/>
                  </a:lnTo>
                  <a:cubicBezTo>
                    <a:pt x="703" y="1994178"/>
                    <a:pt x="3397" y="1954548"/>
                    <a:pt x="8167" y="1914687"/>
                  </a:cubicBezTo>
                  <a:lnTo>
                    <a:pt x="68734" y="1408536"/>
                  </a:lnTo>
                  <a:lnTo>
                    <a:pt x="184484" y="1343493"/>
                  </a:lnTo>
                  <a:cubicBezTo>
                    <a:pt x="392382" y="1225733"/>
                    <a:pt x="612070" y="1096955"/>
                    <a:pt x="659224" y="1052885"/>
                  </a:cubicBezTo>
                  <a:cubicBezTo>
                    <a:pt x="805534" y="916397"/>
                    <a:pt x="1347339" y="321709"/>
                    <a:pt x="1347339" y="321709"/>
                  </a:cubicBezTo>
                  <a:cubicBezTo>
                    <a:pt x="1347339" y="321709"/>
                    <a:pt x="1481060" y="65475"/>
                    <a:pt x="1625985" y="0"/>
                  </a:cubicBezTo>
                  <a:close/>
                </a:path>
              </a:pathLst>
            </a:custGeom>
            <a:solidFill>
              <a:srgbClr val="37474F"/>
            </a:solidFill>
            <a:ln w="9525" cap="flat">
              <a:noFill/>
              <a:prstDash val="solid"/>
              <a:miter/>
            </a:ln>
          </p:spPr>
          <p:txBody>
            <a:bodyPr rtlCol="0" anchor="ctr"/>
            <a:lstStyle/>
            <a:p>
              <a:endParaRPr lang="zh-CN" altLang="en-US"/>
            </a:p>
          </p:txBody>
        </p:sp>
        <p:sp>
          <p:nvSpPr>
            <p:cNvPr id="304" name="任意多边形: 形状 303"/>
            <p:cNvSpPr/>
            <p:nvPr/>
          </p:nvSpPr>
          <p:spPr>
            <a:xfrm rot="21190573">
              <a:off x="6220256" y="3265771"/>
              <a:ext cx="280793" cy="108669"/>
            </a:xfrm>
            <a:custGeom>
              <a:avLst/>
              <a:gdLst>
                <a:gd name="connsiteX0" fmla="*/ 2268 w 212412"/>
                <a:gd name="connsiteY0" fmla="*/ 45695 h 82205"/>
                <a:gd name="connsiteX1" fmla="*/ 33795 w 212412"/>
                <a:gd name="connsiteY1" fmla="*/ 56363 h 82205"/>
                <a:gd name="connsiteX2" fmla="*/ 59132 w 212412"/>
                <a:gd name="connsiteY2" fmla="*/ 64364 h 82205"/>
                <a:gd name="connsiteX3" fmla="*/ 109043 w 212412"/>
                <a:gd name="connsiteY3" fmla="*/ 68841 h 82205"/>
                <a:gd name="connsiteX4" fmla="*/ 157239 w 212412"/>
                <a:gd name="connsiteY4" fmla="*/ 41790 h 82205"/>
                <a:gd name="connsiteX5" fmla="*/ 183052 w 212412"/>
                <a:gd name="connsiteY5" fmla="*/ 21311 h 82205"/>
                <a:gd name="connsiteX6" fmla="*/ 195720 w 212412"/>
                <a:gd name="connsiteY6" fmla="*/ 11786 h 82205"/>
                <a:gd name="connsiteX7" fmla="*/ 211151 w 212412"/>
                <a:gd name="connsiteY7" fmla="*/ 165 h 82205"/>
                <a:gd name="connsiteX8" fmla="*/ 212199 w 212412"/>
                <a:gd name="connsiteY8" fmla="*/ 1213 h 82205"/>
                <a:gd name="connsiteX9" fmla="*/ 202674 w 212412"/>
                <a:gd name="connsiteY9" fmla="*/ 10738 h 82205"/>
                <a:gd name="connsiteX10" fmla="*/ 191910 w 212412"/>
                <a:gd name="connsiteY10" fmla="*/ 21692 h 82205"/>
                <a:gd name="connsiteX11" fmla="*/ 172860 w 212412"/>
                <a:gd name="connsiteY11" fmla="*/ 40742 h 82205"/>
                <a:gd name="connsiteX12" fmla="*/ 134760 w 212412"/>
                <a:gd name="connsiteY12" fmla="*/ 72460 h 82205"/>
                <a:gd name="connsiteX13" fmla="*/ 51417 w 212412"/>
                <a:gd name="connsiteY13" fmla="*/ 72460 h 82205"/>
                <a:gd name="connsiteX14" fmla="*/ 28557 w 212412"/>
                <a:gd name="connsiteY14" fmla="*/ 62935 h 82205"/>
                <a:gd name="connsiteX15" fmla="*/ 839 w 212412"/>
                <a:gd name="connsiteY15" fmla="*/ 48457 h 82205"/>
                <a:gd name="connsiteX16" fmla="*/ 172 w 212412"/>
                <a:gd name="connsiteY16" fmla="*/ 46362 h 82205"/>
                <a:gd name="connsiteX17" fmla="*/ 2268 w 212412"/>
                <a:gd name="connsiteY17" fmla="*/ 45695 h 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412" h="82205">
                  <a:moveTo>
                    <a:pt x="2268" y="45695"/>
                  </a:moveTo>
                  <a:cubicBezTo>
                    <a:pt x="12936" y="48267"/>
                    <a:pt x="23413" y="52839"/>
                    <a:pt x="33795" y="56363"/>
                  </a:cubicBezTo>
                  <a:cubicBezTo>
                    <a:pt x="42177" y="59316"/>
                    <a:pt x="50560" y="61983"/>
                    <a:pt x="59132" y="64364"/>
                  </a:cubicBezTo>
                  <a:cubicBezTo>
                    <a:pt x="75239" y="69498"/>
                    <a:pt x="92279" y="71031"/>
                    <a:pt x="109043" y="68841"/>
                  </a:cubicBezTo>
                  <a:cubicBezTo>
                    <a:pt x="127121" y="64011"/>
                    <a:pt x="143704" y="54715"/>
                    <a:pt x="157239" y="41790"/>
                  </a:cubicBezTo>
                  <a:cubicBezTo>
                    <a:pt x="165717" y="34836"/>
                    <a:pt x="174385" y="27978"/>
                    <a:pt x="183052" y="21311"/>
                  </a:cubicBezTo>
                  <a:lnTo>
                    <a:pt x="195720" y="11786"/>
                  </a:lnTo>
                  <a:cubicBezTo>
                    <a:pt x="201121" y="8271"/>
                    <a:pt x="206274" y="4385"/>
                    <a:pt x="211151" y="165"/>
                  </a:cubicBezTo>
                  <a:cubicBezTo>
                    <a:pt x="211818" y="-406"/>
                    <a:pt x="212866" y="642"/>
                    <a:pt x="212199" y="1213"/>
                  </a:cubicBezTo>
                  <a:cubicBezTo>
                    <a:pt x="208827" y="4185"/>
                    <a:pt x="205645" y="7366"/>
                    <a:pt x="202674" y="10738"/>
                  </a:cubicBezTo>
                  <a:lnTo>
                    <a:pt x="191910" y="21692"/>
                  </a:lnTo>
                  <a:cubicBezTo>
                    <a:pt x="185434" y="28074"/>
                    <a:pt x="179052" y="34551"/>
                    <a:pt x="172860" y="40742"/>
                  </a:cubicBezTo>
                  <a:cubicBezTo>
                    <a:pt x="161459" y="52782"/>
                    <a:pt x="148667" y="63430"/>
                    <a:pt x="134760" y="72460"/>
                  </a:cubicBezTo>
                  <a:cubicBezTo>
                    <a:pt x="108567" y="87510"/>
                    <a:pt x="78468" y="83223"/>
                    <a:pt x="51417" y="72460"/>
                  </a:cubicBezTo>
                  <a:cubicBezTo>
                    <a:pt x="43701" y="69603"/>
                    <a:pt x="36082" y="66174"/>
                    <a:pt x="28557" y="62935"/>
                  </a:cubicBezTo>
                  <a:cubicBezTo>
                    <a:pt x="18908" y="58935"/>
                    <a:pt x="9640" y="54086"/>
                    <a:pt x="839" y="48457"/>
                  </a:cubicBezTo>
                  <a:cubicBezTo>
                    <a:pt x="77" y="48067"/>
                    <a:pt x="-218" y="47124"/>
                    <a:pt x="172" y="46362"/>
                  </a:cubicBezTo>
                  <a:cubicBezTo>
                    <a:pt x="563" y="45600"/>
                    <a:pt x="1506" y="45304"/>
                    <a:pt x="2268" y="45695"/>
                  </a:cubicBezTo>
                  <a:close/>
                </a:path>
              </a:pathLst>
            </a:custGeom>
            <a:solidFill>
              <a:srgbClr val="263238"/>
            </a:solidFill>
            <a:ln w="9525" cap="flat">
              <a:noFill/>
              <a:prstDash val="solid"/>
              <a:miter/>
            </a:ln>
          </p:spPr>
          <p:txBody>
            <a:bodyPr rtlCol="0" anchor="ctr"/>
            <a:lstStyle/>
            <a:p>
              <a:endParaRPr lang="zh-CN" altLang="en-US"/>
            </a:p>
          </p:txBody>
        </p:sp>
        <p:sp>
          <p:nvSpPr>
            <p:cNvPr id="305" name="任意多边形: 形状 304"/>
            <p:cNvSpPr/>
            <p:nvPr/>
          </p:nvSpPr>
          <p:spPr>
            <a:xfrm rot="21190573">
              <a:off x="6470961" y="3625336"/>
              <a:ext cx="182385" cy="16819"/>
            </a:xfrm>
            <a:custGeom>
              <a:avLst/>
              <a:gdLst>
                <a:gd name="connsiteX0" fmla="*/ 135350 w 137970"/>
                <a:gd name="connsiteY0" fmla="*/ 7389 h 12723"/>
                <a:gd name="connsiteX1" fmla="*/ 1333 w 137970"/>
                <a:gd name="connsiteY1" fmla="*/ 531 h 12723"/>
                <a:gd name="connsiteX2" fmla="*/ 0 w 137970"/>
                <a:gd name="connsiteY2" fmla="*/ 1864 h 12723"/>
                <a:gd name="connsiteX3" fmla="*/ 1333 w 137970"/>
                <a:gd name="connsiteY3" fmla="*/ 3198 h 12723"/>
                <a:gd name="connsiteX4" fmla="*/ 135255 w 137970"/>
                <a:gd name="connsiteY4" fmla="*/ 12723 h 12723"/>
                <a:gd name="connsiteX5" fmla="*/ 137969 w 137970"/>
                <a:gd name="connsiteY5" fmla="*/ 10104 h 12723"/>
                <a:gd name="connsiteX6" fmla="*/ 135350 w 137970"/>
                <a:gd name="connsiteY6" fmla="*/ 7389 h 1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70" h="12723">
                  <a:moveTo>
                    <a:pt x="135350" y="7389"/>
                  </a:moveTo>
                  <a:cubicBezTo>
                    <a:pt x="90964" y="1150"/>
                    <a:pt x="46120" y="-1146"/>
                    <a:pt x="1333" y="531"/>
                  </a:cubicBezTo>
                  <a:cubicBezTo>
                    <a:pt x="600" y="531"/>
                    <a:pt x="0" y="1131"/>
                    <a:pt x="0" y="1864"/>
                  </a:cubicBezTo>
                  <a:cubicBezTo>
                    <a:pt x="0" y="2598"/>
                    <a:pt x="600" y="3198"/>
                    <a:pt x="1333" y="3198"/>
                  </a:cubicBezTo>
                  <a:cubicBezTo>
                    <a:pt x="45815" y="6913"/>
                    <a:pt x="90583" y="11580"/>
                    <a:pt x="135255" y="12723"/>
                  </a:cubicBezTo>
                  <a:cubicBezTo>
                    <a:pt x="136731" y="12751"/>
                    <a:pt x="137941" y="11580"/>
                    <a:pt x="137969" y="10104"/>
                  </a:cubicBezTo>
                  <a:cubicBezTo>
                    <a:pt x="137998" y="8627"/>
                    <a:pt x="136827" y="7417"/>
                    <a:pt x="135350" y="7389"/>
                  </a:cubicBezTo>
                  <a:close/>
                </a:path>
              </a:pathLst>
            </a:custGeom>
            <a:solidFill>
              <a:srgbClr val="263238"/>
            </a:solidFill>
            <a:ln w="9525" cap="flat">
              <a:noFill/>
              <a:prstDash val="solid"/>
              <a:miter/>
            </a:ln>
          </p:spPr>
          <p:txBody>
            <a:bodyPr rtlCol="0" anchor="ctr"/>
            <a:lstStyle/>
            <a:p>
              <a:endParaRPr lang="zh-CN" altLang="en-US"/>
            </a:p>
          </p:txBody>
        </p:sp>
        <p:sp>
          <p:nvSpPr>
            <p:cNvPr id="306" name="任意多边形: 形状 305"/>
            <p:cNvSpPr/>
            <p:nvPr/>
          </p:nvSpPr>
          <p:spPr>
            <a:xfrm rot="21190573">
              <a:off x="6557650" y="3260330"/>
              <a:ext cx="256298" cy="322987"/>
            </a:xfrm>
            <a:custGeom>
              <a:avLst/>
              <a:gdLst>
                <a:gd name="connsiteX0" fmla="*/ 193786 w 193883"/>
                <a:gd name="connsiteY0" fmla="*/ 28942 h 244331"/>
                <a:gd name="connsiteX1" fmla="*/ 191595 w 193883"/>
                <a:gd name="connsiteY1" fmla="*/ 27513 h 244331"/>
                <a:gd name="connsiteX2" fmla="*/ 121396 w 193883"/>
                <a:gd name="connsiteY2" fmla="*/ 145337 h 244331"/>
                <a:gd name="connsiteX3" fmla="*/ 11763 w 193883"/>
                <a:gd name="connsiteY3" fmla="*/ 233634 h 244331"/>
                <a:gd name="connsiteX4" fmla="*/ 10620 w 193883"/>
                <a:gd name="connsiteY4" fmla="*/ 214108 h 244331"/>
                <a:gd name="connsiteX5" fmla="*/ 31671 w 193883"/>
                <a:gd name="connsiteY5" fmla="*/ 184771 h 244331"/>
                <a:gd name="connsiteX6" fmla="*/ 74438 w 193883"/>
                <a:gd name="connsiteY6" fmla="*/ 124096 h 244331"/>
                <a:gd name="connsiteX7" fmla="*/ 137779 w 193883"/>
                <a:gd name="connsiteY7" fmla="*/ 1414 h 244331"/>
                <a:gd name="connsiteX8" fmla="*/ 136731 w 193883"/>
                <a:gd name="connsiteY8" fmla="*/ 14 h 244331"/>
                <a:gd name="connsiteX9" fmla="*/ 135588 w 193883"/>
                <a:gd name="connsiteY9" fmla="*/ 462 h 244331"/>
                <a:gd name="connsiteX10" fmla="*/ 36528 w 193883"/>
                <a:gd name="connsiteY10" fmla="*/ 163625 h 244331"/>
                <a:gd name="connsiteX11" fmla="*/ 9192 w 193883"/>
                <a:gd name="connsiteY11" fmla="*/ 240492 h 244331"/>
                <a:gd name="connsiteX12" fmla="*/ 103203 w 193883"/>
                <a:gd name="connsiteY12" fmla="*/ 185342 h 244331"/>
                <a:gd name="connsiteX13" fmla="*/ 193786 w 193883"/>
                <a:gd name="connsiteY13" fmla="*/ 28942 h 24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883" h="244331">
                  <a:moveTo>
                    <a:pt x="193786" y="28942"/>
                  </a:moveTo>
                  <a:cubicBezTo>
                    <a:pt x="194358" y="27608"/>
                    <a:pt x="192262" y="26179"/>
                    <a:pt x="191595" y="27513"/>
                  </a:cubicBezTo>
                  <a:cubicBezTo>
                    <a:pt x="170193" y="67947"/>
                    <a:pt x="146761" y="107266"/>
                    <a:pt x="121396" y="145337"/>
                  </a:cubicBezTo>
                  <a:cubicBezTo>
                    <a:pt x="109776" y="163149"/>
                    <a:pt x="40148" y="258304"/>
                    <a:pt x="11763" y="233634"/>
                  </a:cubicBezTo>
                  <a:cubicBezTo>
                    <a:pt x="7001" y="229443"/>
                    <a:pt x="7096" y="222680"/>
                    <a:pt x="10620" y="214108"/>
                  </a:cubicBezTo>
                  <a:cubicBezTo>
                    <a:pt x="16364" y="203478"/>
                    <a:pt x="23441" y="193619"/>
                    <a:pt x="31671" y="184771"/>
                  </a:cubicBezTo>
                  <a:cubicBezTo>
                    <a:pt x="46625" y="165054"/>
                    <a:pt x="61008" y="144956"/>
                    <a:pt x="74438" y="124096"/>
                  </a:cubicBezTo>
                  <a:cubicBezTo>
                    <a:pt x="99737" y="85501"/>
                    <a:pt x="120958" y="44391"/>
                    <a:pt x="137779" y="1414"/>
                  </a:cubicBezTo>
                  <a:cubicBezTo>
                    <a:pt x="137875" y="738"/>
                    <a:pt x="137408" y="109"/>
                    <a:pt x="136731" y="14"/>
                  </a:cubicBezTo>
                  <a:cubicBezTo>
                    <a:pt x="136293" y="-53"/>
                    <a:pt x="135865" y="119"/>
                    <a:pt x="135588" y="462"/>
                  </a:cubicBezTo>
                  <a:cubicBezTo>
                    <a:pt x="106709" y="57259"/>
                    <a:pt x="73590" y="111800"/>
                    <a:pt x="36528" y="163625"/>
                  </a:cubicBezTo>
                  <a:cubicBezTo>
                    <a:pt x="18241" y="188295"/>
                    <a:pt x="-16621" y="221442"/>
                    <a:pt x="9192" y="240492"/>
                  </a:cubicBezTo>
                  <a:cubicBezTo>
                    <a:pt x="35004" y="259542"/>
                    <a:pt x="89869" y="202392"/>
                    <a:pt x="103203" y="185342"/>
                  </a:cubicBezTo>
                  <a:cubicBezTo>
                    <a:pt x="140018" y="137336"/>
                    <a:pt x="170460" y="84758"/>
                    <a:pt x="193786" y="28942"/>
                  </a:cubicBezTo>
                  <a:close/>
                </a:path>
              </a:pathLst>
            </a:custGeom>
            <a:solidFill>
              <a:srgbClr val="263238"/>
            </a:solidFill>
            <a:ln w="9525" cap="flat">
              <a:noFill/>
              <a:prstDash val="solid"/>
              <a:miter/>
            </a:ln>
          </p:spPr>
          <p:txBody>
            <a:bodyPr rtlCol="0" anchor="ctr"/>
            <a:lstStyle/>
            <a:p>
              <a:endParaRPr lang="zh-CN" altLang="en-US"/>
            </a:p>
          </p:txBody>
        </p:sp>
        <p:sp>
          <p:nvSpPr>
            <p:cNvPr id="307" name="任意多边形: 形状 306"/>
            <p:cNvSpPr/>
            <p:nvPr/>
          </p:nvSpPr>
          <p:spPr>
            <a:xfrm rot="21190573">
              <a:off x="6553016" y="3586219"/>
              <a:ext cx="49982" cy="47962"/>
            </a:xfrm>
            <a:custGeom>
              <a:avLst/>
              <a:gdLst>
                <a:gd name="connsiteX0" fmla="*/ 31051 w 37810"/>
                <a:gd name="connsiteY0" fmla="*/ 1044 h 36282"/>
                <a:gd name="connsiteX1" fmla="*/ 12477 w 37810"/>
                <a:gd name="connsiteY1" fmla="*/ 18570 h 36282"/>
                <a:gd name="connsiteX2" fmla="*/ 94 w 37810"/>
                <a:gd name="connsiteY2" fmla="*/ 34477 h 36282"/>
                <a:gd name="connsiteX3" fmla="*/ 2095 w 37810"/>
                <a:gd name="connsiteY3" fmla="*/ 36192 h 36282"/>
                <a:gd name="connsiteX4" fmla="*/ 18668 w 37810"/>
                <a:gd name="connsiteY4" fmla="*/ 23047 h 36282"/>
                <a:gd name="connsiteX5" fmla="*/ 36480 w 37810"/>
                <a:gd name="connsiteY5" fmla="*/ 7045 h 36282"/>
                <a:gd name="connsiteX6" fmla="*/ 36766 w 37810"/>
                <a:gd name="connsiteY6" fmla="*/ 1330 h 36282"/>
                <a:gd name="connsiteX7" fmla="*/ 31051 w 37810"/>
                <a:gd name="connsiteY7" fmla="*/ 1044 h 3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10" h="36282">
                  <a:moveTo>
                    <a:pt x="31051" y="1044"/>
                  </a:moveTo>
                  <a:cubicBezTo>
                    <a:pt x="24469" y="6464"/>
                    <a:pt x="18268" y="12322"/>
                    <a:pt x="12477" y="18570"/>
                  </a:cubicBezTo>
                  <a:cubicBezTo>
                    <a:pt x="7391" y="23047"/>
                    <a:pt x="3190" y="28448"/>
                    <a:pt x="94" y="34477"/>
                  </a:cubicBezTo>
                  <a:cubicBezTo>
                    <a:pt x="-382" y="35715"/>
                    <a:pt x="1047" y="36573"/>
                    <a:pt x="2095" y="36192"/>
                  </a:cubicBezTo>
                  <a:cubicBezTo>
                    <a:pt x="8248" y="32667"/>
                    <a:pt x="13830" y="28229"/>
                    <a:pt x="18668" y="23047"/>
                  </a:cubicBezTo>
                  <a:cubicBezTo>
                    <a:pt x="24669" y="17713"/>
                    <a:pt x="30765" y="12570"/>
                    <a:pt x="36480" y="7045"/>
                  </a:cubicBezTo>
                  <a:cubicBezTo>
                    <a:pt x="38137" y="5550"/>
                    <a:pt x="38261" y="2988"/>
                    <a:pt x="36766" y="1330"/>
                  </a:cubicBezTo>
                  <a:cubicBezTo>
                    <a:pt x="35270" y="-327"/>
                    <a:pt x="32708" y="-451"/>
                    <a:pt x="31051" y="1044"/>
                  </a:cubicBezTo>
                  <a:close/>
                </a:path>
              </a:pathLst>
            </a:custGeom>
            <a:solidFill>
              <a:srgbClr val="263238"/>
            </a:solidFill>
            <a:ln w="9525" cap="flat">
              <a:noFill/>
              <a:prstDash val="solid"/>
              <a:miter/>
            </a:ln>
          </p:spPr>
          <p:txBody>
            <a:bodyPr rtlCol="0" anchor="ctr"/>
            <a:lstStyle/>
            <a:p>
              <a:endParaRPr lang="zh-CN" altLang="en-US"/>
            </a:p>
          </p:txBody>
        </p:sp>
        <p:sp>
          <p:nvSpPr>
            <p:cNvPr id="381" name="任意多边形: 形状 380"/>
            <p:cNvSpPr/>
            <p:nvPr/>
          </p:nvSpPr>
          <p:spPr>
            <a:xfrm rot="21190573">
              <a:off x="4838921" y="3147748"/>
              <a:ext cx="1571163" cy="1489783"/>
            </a:xfrm>
            <a:custGeom>
              <a:avLst/>
              <a:gdLst>
                <a:gd name="connsiteX0" fmla="*/ 1568275 w 1571163"/>
                <a:gd name="connsiteY0" fmla="*/ 499 h 1489783"/>
                <a:gd name="connsiteX1" fmla="*/ 1570667 w 1571163"/>
                <a:gd name="connsiteY1" fmla="*/ 2764 h 1489783"/>
                <a:gd name="connsiteX2" fmla="*/ 1431281 w 1571163"/>
                <a:gd name="connsiteY2" fmla="*/ 180428 h 1489783"/>
                <a:gd name="connsiteX3" fmla="*/ 1389729 w 1571163"/>
                <a:gd name="connsiteY3" fmla="*/ 283173 h 1489783"/>
                <a:gd name="connsiteX4" fmla="*/ 1322241 w 1571163"/>
                <a:gd name="connsiteY4" fmla="*/ 370558 h 1489783"/>
                <a:gd name="connsiteX5" fmla="*/ 1012493 w 1571163"/>
                <a:gd name="connsiteY5" fmla="*/ 715056 h 1489783"/>
                <a:gd name="connsiteX6" fmla="*/ 661321 w 1571163"/>
                <a:gd name="connsiteY6" fmla="*/ 1082722 h 1489783"/>
                <a:gd name="connsiteX7" fmla="*/ 36475 w 1571163"/>
                <a:gd name="connsiteY7" fmla="*/ 1468369 h 1489783"/>
                <a:gd name="connsiteX8" fmla="*/ 0 w 1571163"/>
                <a:gd name="connsiteY8" fmla="*/ 1489783 h 1489783"/>
                <a:gd name="connsiteX9" fmla="*/ 823 w 1571163"/>
                <a:gd name="connsiteY9" fmla="*/ 1482904 h 1489783"/>
                <a:gd name="connsiteX10" fmla="*/ 80545 w 1571163"/>
                <a:gd name="connsiteY10" fmla="*/ 1433761 h 1489783"/>
                <a:gd name="connsiteX11" fmla="*/ 646464 w 1571163"/>
                <a:gd name="connsiteY11" fmla="*/ 1077558 h 1489783"/>
                <a:gd name="connsiteX12" fmla="*/ 967291 w 1571163"/>
                <a:gd name="connsiteY12" fmla="*/ 746408 h 1489783"/>
                <a:gd name="connsiteX13" fmla="*/ 1277037 w 1571163"/>
                <a:gd name="connsiteY13" fmla="*/ 404806 h 1489783"/>
                <a:gd name="connsiteX14" fmla="*/ 1352585 w 1571163"/>
                <a:gd name="connsiteY14" fmla="*/ 317547 h 1489783"/>
                <a:gd name="connsiteX15" fmla="*/ 1406477 w 1571163"/>
                <a:gd name="connsiteY15" fmla="*/ 215684 h 1489783"/>
                <a:gd name="connsiteX16" fmla="*/ 1455960 w 1571163"/>
                <a:gd name="connsiteY16" fmla="*/ 120494 h 1489783"/>
                <a:gd name="connsiteX17" fmla="*/ 1527228 w 1571163"/>
                <a:gd name="connsiteY17" fmla="*/ 39658 h 1489783"/>
                <a:gd name="connsiteX18" fmla="*/ 1568275 w 1571163"/>
                <a:gd name="connsiteY18" fmla="*/ 499 h 148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1163" h="1489783">
                  <a:moveTo>
                    <a:pt x="1568275" y="499"/>
                  </a:moveTo>
                  <a:cubicBezTo>
                    <a:pt x="1569911" y="-1012"/>
                    <a:pt x="1572178" y="1253"/>
                    <a:pt x="1570667" y="2764"/>
                  </a:cubicBezTo>
                  <a:cubicBezTo>
                    <a:pt x="1517280" y="56404"/>
                    <a:pt x="1462886" y="110546"/>
                    <a:pt x="1431281" y="180428"/>
                  </a:cubicBezTo>
                  <a:cubicBezTo>
                    <a:pt x="1416046" y="214173"/>
                    <a:pt x="1407609" y="250688"/>
                    <a:pt x="1389729" y="283173"/>
                  </a:cubicBezTo>
                  <a:cubicBezTo>
                    <a:pt x="1370364" y="314589"/>
                    <a:pt x="1347738" y="343876"/>
                    <a:pt x="1322241" y="370558"/>
                  </a:cubicBezTo>
                  <a:cubicBezTo>
                    <a:pt x="1221005" y="487152"/>
                    <a:pt x="1117756" y="601985"/>
                    <a:pt x="1012493" y="715056"/>
                  </a:cubicBezTo>
                  <a:cubicBezTo>
                    <a:pt x="907357" y="828378"/>
                    <a:pt x="770110" y="973051"/>
                    <a:pt x="661321" y="1082722"/>
                  </a:cubicBezTo>
                  <a:cubicBezTo>
                    <a:pt x="621658" y="1122667"/>
                    <a:pt x="234594" y="1351931"/>
                    <a:pt x="36475" y="1468369"/>
                  </a:cubicBezTo>
                  <a:lnTo>
                    <a:pt x="0" y="1489783"/>
                  </a:lnTo>
                  <a:lnTo>
                    <a:pt x="823" y="1482904"/>
                  </a:lnTo>
                  <a:lnTo>
                    <a:pt x="80545" y="1433761"/>
                  </a:lnTo>
                  <a:cubicBezTo>
                    <a:pt x="290397" y="1305643"/>
                    <a:pt x="606328" y="1117977"/>
                    <a:pt x="646464" y="1077558"/>
                  </a:cubicBezTo>
                  <a:cubicBezTo>
                    <a:pt x="755089" y="968933"/>
                    <a:pt x="862027" y="858558"/>
                    <a:pt x="967291" y="746408"/>
                  </a:cubicBezTo>
                  <a:cubicBezTo>
                    <a:pt x="1072554" y="634257"/>
                    <a:pt x="1175804" y="520393"/>
                    <a:pt x="1277037" y="404806"/>
                  </a:cubicBezTo>
                  <a:cubicBezTo>
                    <a:pt x="1302220" y="375971"/>
                    <a:pt x="1328536" y="347515"/>
                    <a:pt x="1352585" y="317547"/>
                  </a:cubicBezTo>
                  <a:cubicBezTo>
                    <a:pt x="1376118" y="286849"/>
                    <a:pt x="1394338" y="252413"/>
                    <a:pt x="1406477" y="215684"/>
                  </a:cubicBezTo>
                  <a:cubicBezTo>
                    <a:pt x="1418211" y="181700"/>
                    <a:pt x="1434882" y="149618"/>
                    <a:pt x="1455960" y="120494"/>
                  </a:cubicBezTo>
                  <a:cubicBezTo>
                    <a:pt x="1477604" y="91760"/>
                    <a:pt x="1501427" y="64739"/>
                    <a:pt x="1527228" y="39658"/>
                  </a:cubicBezTo>
                  <a:cubicBezTo>
                    <a:pt x="1540699" y="26311"/>
                    <a:pt x="1554424" y="13341"/>
                    <a:pt x="1568275" y="499"/>
                  </a:cubicBezTo>
                  <a:close/>
                </a:path>
              </a:pathLst>
            </a:custGeom>
            <a:solidFill>
              <a:srgbClr val="263238"/>
            </a:solidFill>
            <a:ln w="9525" cap="flat">
              <a:noFill/>
              <a:prstDash val="solid"/>
              <a:miter/>
            </a:ln>
          </p:spPr>
          <p:txBody>
            <a:bodyPr rtlCol="0" anchor="ctr"/>
            <a:lstStyle/>
            <a:p>
              <a:endParaRPr lang="zh-CN" altLang="en-US"/>
            </a:p>
          </p:txBody>
        </p:sp>
        <p:sp>
          <p:nvSpPr>
            <p:cNvPr id="309" name="任意多边形: 形状 308"/>
            <p:cNvSpPr/>
            <p:nvPr/>
          </p:nvSpPr>
          <p:spPr>
            <a:xfrm rot="21190573">
              <a:off x="5038322" y="4592087"/>
              <a:ext cx="893228" cy="530472"/>
            </a:xfrm>
            <a:custGeom>
              <a:avLst/>
              <a:gdLst>
                <a:gd name="connsiteX0" fmla="*/ 0 w 675703"/>
                <a:gd name="connsiteY0" fmla="*/ 401288 h 401288"/>
                <a:gd name="connsiteX1" fmla="*/ 171450 w 675703"/>
                <a:gd name="connsiteY1" fmla="*/ 304800 h 401288"/>
                <a:gd name="connsiteX2" fmla="*/ 342424 w 675703"/>
                <a:gd name="connsiteY2" fmla="*/ 207645 h 401288"/>
                <a:gd name="connsiteX3" fmla="*/ 511778 w 675703"/>
                <a:gd name="connsiteY3" fmla="*/ 108013 h 401288"/>
                <a:gd name="connsiteX4" fmla="*/ 553688 w 675703"/>
                <a:gd name="connsiteY4" fmla="*/ 82391 h 401288"/>
                <a:gd name="connsiteX5" fmla="*/ 595027 w 675703"/>
                <a:gd name="connsiteY5" fmla="*/ 55816 h 401288"/>
                <a:gd name="connsiteX6" fmla="*/ 635889 w 675703"/>
                <a:gd name="connsiteY6" fmla="*/ 28575 h 401288"/>
                <a:gd name="connsiteX7" fmla="*/ 675704 w 675703"/>
                <a:gd name="connsiteY7" fmla="*/ 0 h 401288"/>
                <a:gd name="connsiteX8" fmla="*/ 515684 w 675703"/>
                <a:gd name="connsiteY8" fmla="*/ 114300 h 401288"/>
                <a:gd name="connsiteX9" fmla="*/ 347091 w 675703"/>
                <a:gd name="connsiteY9" fmla="*/ 216027 h 401288"/>
                <a:gd name="connsiteX10" fmla="*/ 174974 w 675703"/>
                <a:gd name="connsiteY10" fmla="*/ 311277 h 401288"/>
                <a:gd name="connsiteX11" fmla="*/ 0 w 675703"/>
                <a:gd name="connsiteY11" fmla="*/ 401288 h 4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5703" h="401288">
                  <a:moveTo>
                    <a:pt x="0" y="401288"/>
                  </a:moveTo>
                  <a:lnTo>
                    <a:pt x="171450" y="304800"/>
                  </a:lnTo>
                  <a:cubicBezTo>
                    <a:pt x="228600" y="272605"/>
                    <a:pt x="285750" y="240602"/>
                    <a:pt x="342424" y="207645"/>
                  </a:cubicBezTo>
                  <a:cubicBezTo>
                    <a:pt x="399097" y="174688"/>
                    <a:pt x="455771" y="141827"/>
                    <a:pt x="511778" y="108013"/>
                  </a:cubicBezTo>
                  <a:lnTo>
                    <a:pt x="553688" y="82391"/>
                  </a:lnTo>
                  <a:lnTo>
                    <a:pt x="595027" y="55816"/>
                  </a:lnTo>
                  <a:cubicBezTo>
                    <a:pt x="608838" y="47054"/>
                    <a:pt x="622268" y="37624"/>
                    <a:pt x="635889" y="28575"/>
                  </a:cubicBezTo>
                  <a:cubicBezTo>
                    <a:pt x="649510" y="19526"/>
                    <a:pt x="662368" y="9525"/>
                    <a:pt x="675704" y="0"/>
                  </a:cubicBezTo>
                  <a:cubicBezTo>
                    <a:pt x="625059" y="41738"/>
                    <a:pt x="571595" y="79934"/>
                    <a:pt x="515684" y="114300"/>
                  </a:cubicBezTo>
                  <a:cubicBezTo>
                    <a:pt x="460248" y="149543"/>
                    <a:pt x="403860" y="182975"/>
                    <a:pt x="347091" y="216027"/>
                  </a:cubicBezTo>
                  <a:cubicBezTo>
                    <a:pt x="290322" y="249079"/>
                    <a:pt x="232791" y="280416"/>
                    <a:pt x="174974" y="311277"/>
                  </a:cubicBezTo>
                  <a:cubicBezTo>
                    <a:pt x="117158" y="342138"/>
                    <a:pt x="58960" y="372428"/>
                    <a:pt x="0" y="401288"/>
                  </a:cubicBezTo>
                  <a:close/>
                </a:path>
              </a:pathLst>
            </a:custGeom>
            <a:solidFill>
              <a:srgbClr val="263238"/>
            </a:solidFill>
            <a:ln w="9525" cap="flat">
              <a:noFill/>
              <a:prstDash val="solid"/>
              <a:miter/>
            </a:ln>
          </p:spPr>
          <p:txBody>
            <a:bodyPr rtlCol="0" anchor="ctr"/>
            <a:lstStyle/>
            <a:p>
              <a:endParaRPr lang="zh-CN" altLang="en-US"/>
            </a:p>
          </p:txBody>
        </p:sp>
        <p:sp>
          <p:nvSpPr>
            <p:cNvPr id="310" name="任意多边形: 形状 309"/>
            <p:cNvSpPr/>
            <p:nvPr/>
          </p:nvSpPr>
          <p:spPr>
            <a:xfrm rot="21190573">
              <a:off x="6179331" y="2338412"/>
              <a:ext cx="848290" cy="1064391"/>
            </a:xfrm>
            <a:custGeom>
              <a:avLst/>
              <a:gdLst>
                <a:gd name="connsiteX0" fmla="*/ 30 w 641709"/>
                <a:gd name="connsiteY0" fmla="*/ 536770 h 805184"/>
                <a:gd name="connsiteX1" fmla="*/ 522381 w 641709"/>
                <a:gd name="connsiteY1" fmla="*/ 805184 h 805184"/>
                <a:gd name="connsiteX2" fmla="*/ 640396 w 641709"/>
                <a:gd name="connsiteY2" fmla="*/ 143006 h 805184"/>
                <a:gd name="connsiteX3" fmla="*/ 493235 w 641709"/>
                <a:gd name="connsiteY3" fmla="*/ 4703 h 805184"/>
                <a:gd name="connsiteX4" fmla="*/ 30 w 641709"/>
                <a:gd name="connsiteY4" fmla="*/ 536770 h 80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9" h="805184">
                  <a:moveTo>
                    <a:pt x="30" y="536770"/>
                  </a:moveTo>
                  <a:cubicBezTo>
                    <a:pt x="888" y="538675"/>
                    <a:pt x="522381" y="805184"/>
                    <a:pt x="522381" y="805184"/>
                  </a:cubicBezTo>
                  <a:cubicBezTo>
                    <a:pt x="531906" y="798802"/>
                    <a:pt x="655731" y="334459"/>
                    <a:pt x="640396" y="143006"/>
                  </a:cubicBezTo>
                  <a:cubicBezTo>
                    <a:pt x="634014" y="63472"/>
                    <a:pt x="558481" y="-21014"/>
                    <a:pt x="493235" y="4703"/>
                  </a:cubicBezTo>
                  <a:cubicBezTo>
                    <a:pt x="268254" y="93381"/>
                    <a:pt x="-3303" y="530007"/>
                    <a:pt x="30" y="536770"/>
                  </a:cubicBez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311" name="任意多边形: 形状 310"/>
            <p:cNvSpPr/>
            <p:nvPr/>
          </p:nvSpPr>
          <p:spPr>
            <a:xfrm rot="21190573">
              <a:off x="6248355" y="2880950"/>
              <a:ext cx="827124" cy="391715"/>
            </a:xfrm>
            <a:custGeom>
              <a:avLst/>
              <a:gdLst>
                <a:gd name="connsiteX0" fmla="*/ 604457 w 625697"/>
                <a:gd name="connsiteY0" fmla="*/ 296323 h 296322"/>
                <a:gd name="connsiteX1" fmla="*/ 0 w 625697"/>
                <a:gd name="connsiteY1" fmla="*/ 49816 h 296322"/>
                <a:gd name="connsiteX2" fmla="*/ 27146 w 625697"/>
                <a:gd name="connsiteY2" fmla="*/ 0 h 296322"/>
                <a:gd name="connsiteX3" fmla="*/ 625697 w 625697"/>
                <a:gd name="connsiteY3" fmla="*/ 244126 h 296322"/>
                <a:gd name="connsiteX4" fmla="*/ 604457 w 625697"/>
                <a:gd name="connsiteY4" fmla="*/ 296323 h 296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697" h="296322">
                  <a:moveTo>
                    <a:pt x="604457" y="296323"/>
                  </a:moveTo>
                  <a:lnTo>
                    <a:pt x="0" y="49816"/>
                  </a:lnTo>
                  <a:lnTo>
                    <a:pt x="27146" y="0"/>
                  </a:lnTo>
                  <a:lnTo>
                    <a:pt x="625697" y="244126"/>
                  </a:lnTo>
                  <a:lnTo>
                    <a:pt x="604457" y="296323"/>
                  </a:lnTo>
                  <a:close/>
                </a:path>
              </a:pathLst>
            </a:custGeom>
            <a:solidFill>
              <a:srgbClr val="EBEBEB"/>
            </a:solidFill>
            <a:ln w="9525" cap="flat">
              <a:noFill/>
              <a:prstDash val="solid"/>
              <a:miter/>
            </a:ln>
          </p:spPr>
          <p:txBody>
            <a:bodyPr rtlCol="0" anchor="ctr"/>
            <a:lstStyle/>
            <a:p>
              <a:endParaRPr lang="zh-CN" altLang="en-US"/>
            </a:p>
          </p:txBody>
        </p:sp>
        <p:sp>
          <p:nvSpPr>
            <p:cNvPr id="312" name="任意多边形: 形状 311"/>
            <p:cNvSpPr/>
            <p:nvPr/>
          </p:nvSpPr>
          <p:spPr>
            <a:xfrm rot="17121972">
              <a:off x="6936553" y="2955986"/>
              <a:ext cx="313145" cy="74414"/>
            </a:xfrm>
            <a:custGeom>
              <a:avLst/>
              <a:gdLst>
                <a:gd name="connsiteX0" fmla="*/ 0 w 236886"/>
                <a:gd name="connsiteY0" fmla="*/ 0 h 56292"/>
                <a:gd name="connsiteX1" fmla="*/ 236887 w 236886"/>
                <a:gd name="connsiteY1" fmla="*/ 0 h 56292"/>
                <a:gd name="connsiteX2" fmla="*/ 236887 w 236886"/>
                <a:gd name="connsiteY2" fmla="*/ 56293 h 56292"/>
                <a:gd name="connsiteX3" fmla="*/ 0 w 236886"/>
                <a:gd name="connsiteY3" fmla="*/ 56293 h 56292"/>
              </a:gdLst>
              <a:ahLst/>
              <a:cxnLst>
                <a:cxn ang="0">
                  <a:pos x="connsiteX0" y="connsiteY0"/>
                </a:cxn>
                <a:cxn ang="0">
                  <a:pos x="connsiteX1" y="connsiteY1"/>
                </a:cxn>
                <a:cxn ang="0">
                  <a:pos x="connsiteX2" y="connsiteY2"/>
                </a:cxn>
                <a:cxn ang="0">
                  <a:pos x="connsiteX3" y="connsiteY3"/>
                </a:cxn>
              </a:cxnLst>
              <a:rect l="l" t="t" r="r" b="b"/>
              <a:pathLst>
                <a:path w="236886" h="56292">
                  <a:moveTo>
                    <a:pt x="0" y="0"/>
                  </a:moveTo>
                  <a:lnTo>
                    <a:pt x="236887" y="0"/>
                  </a:lnTo>
                  <a:lnTo>
                    <a:pt x="236887" y="56293"/>
                  </a:lnTo>
                  <a:lnTo>
                    <a:pt x="0" y="56293"/>
                  </a:lnTo>
                  <a:close/>
                </a:path>
              </a:pathLst>
            </a:custGeom>
            <a:solidFill>
              <a:srgbClr val="EBEBEB"/>
            </a:solidFill>
            <a:ln w="9525" cap="flat">
              <a:noFill/>
              <a:prstDash val="solid"/>
              <a:miter/>
            </a:ln>
          </p:spPr>
          <p:txBody>
            <a:bodyPr rtlCol="0" anchor="ctr"/>
            <a:lstStyle/>
            <a:p>
              <a:endParaRPr lang="zh-CN" altLang="en-US"/>
            </a:p>
          </p:txBody>
        </p:sp>
        <p:sp>
          <p:nvSpPr>
            <p:cNvPr id="313" name="任意多边形: 形状 312"/>
            <p:cNvSpPr/>
            <p:nvPr/>
          </p:nvSpPr>
          <p:spPr>
            <a:xfrm rot="17121972">
              <a:off x="6977391" y="2794036"/>
              <a:ext cx="313145" cy="100982"/>
            </a:xfrm>
            <a:custGeom>
              <a:avLst/>
              <a:gdLst>
                <a:gd name="connsiteX0" fmla="*/ 0 w 236886"/>
                <a:gd name="connsiteY0" fmla="*/ 0 h 76390"/>
                <a:gd name="connsiteX1" fmla="*/ 236887 w 236886"/>
                <a:gd name="connsiteY1" fmla="*/ 0 h 76390"/>
                <a:gd name="connsiteX2" fmla="*/ 236887 w 236886"/>
                <a:gd name="connsiteY2" fmla="*/ 76391 h 76390"/>
                <a:gd name="connsiteX3" fmla="*/ 0 w 236886"/>
                <a:gd name="connsiteY3" fmla="*/ 76391 h 76390"/>
              </a:gdLst>
              <a:ahLst/>
              <a:cxnLst>
                <a:cxn ang="0">
                  <a:pos x="connsiteX0" y="connsiteY0"/>
                </a:cxn>
                <a:cxn ang="0">
                  <a:pos x="connsiteX1" y="connsiteY1"/>
                </a:cxn>
                <a:cxn ang="0">
                  <a:pos x="connsiteX2" y="connsiteY2"/>
                </a:cxn>
                <a:cxn ang="0">
                  <a:pos x="connsiteX3" y="connsiteY3"/>
                </a:cxn>
              </a:cxnLst>
              <a:rect l="l" t="t" r="r" b="b"/>
              <a:pathLst>
                <a:path w="236886" h="76390">
                  <a:moveTo>
                    <a:pt x="0" y="0"/>
                  </a:moveTo>
                  <a:lnTo>
                    <a:pt x="236887" y="0"/>
                  </a:lnTo>
                  <a:lnTo>
                    <a:pt x="236887" y="76391"/>
                  </a:lnTo>
                  <a:lnTo>
                    <a:pt x="0" y="76391"/>
                  </a:lnTo>
                  <a:close/>
                </a:path>
              </a:pathLst>
            </a:custGeom>
            <a:solidFill>
              <a:srgbClr val="455A64"/>
            </a:solidFill>
            <a:ln w="9525" cap="flat">
              <a:noFill/>
              <a:prstDash val="solid"/>
              <a:miter/>
            </a:ln>
          </p:spPr>
          <p:txBody>
            <a:bodyPr rtlCol="0" anchor="ctr"/>
            <a:lstStyle/>
            <a:p>
              <a:endParaRPr lang="zh-CN" altLang="en-US"/>
            </a:p>
          </p:txBody>
        </p:sp>
        <p:sp>
          <p:nvSpPr>
            <p:cNvPr id="314" name="任意多边形: 形状 313"/>
            <p:cNvSpPr/>
            <p:nvPr/>
          </p:nvSpPr>
          <p:spPr>
            <a:xfrm rot="21190573">
              <a:off x="6267788" y="2351598"/>
              <a:ext cx="687000" cy="690476"/>
            </a:xfrm>
            <a:custGeom>
              <a:avLst/>
              <a:gdLst>
                <a:gd name="connsiteX0" fmla="*/ 320351 w 519697"/>
                <a:gd name="connsiteY0" fmla="*/ 38625 h 522327"/>
                <a:gd name="connsiteX1" fmla="*/ 25 w 519697"/>
                <a:gd name="connsiteY1" fmla="*/ 385621 h 522327"/>
                <a:gd name="connsiteX2" fmla="*/ 443414 w 519697"/>
                <a:gd name="connsiteY2" fmla="*/ 522304 h 522327"/>
                <a:gd name="connsiteX3" fmla="*/ 511422 w 519697"/>
                <a:gd name="connsiteY3" fmla="*/ 287704 h 522327"/>
                <a:gd name="connsiteX4" fmla="*/ 273869 w 519697"/>
                <a:gd name="connsiteY4" fmla="*/ 270273 h 522327"/>
                <a:gd name="connsiteX5" fmla="*/ 393598 w 519697"/>
                <a:gd name="connsiteY5" fmla="*/ 96918 h 522327"/>
                <a:gd name="connsiteX6" fmla="*/ 320351 w 519697"/>
                <a:gd name="connsiteY6" fmla="*/ 38625 h 52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697" h="522327">
                  <a:moveTo>
                    <a:pt x="320351" y="38625"/>
                  </a:moveTo>
                  <a:cubicBezTo>
                    <a:pt x="208051" y="113110"/>
                    <a:pt x="-2642" y="284560"/>
                    <a:pt x="25" y="385621"/>
                  </a:cubicBezTo>
                  <a:cubicBezTo>
                    <a:pt x="2502" y="482680"/>
                    <a:pt x="368928" y="515827"/>
                    <a:pt x="443414" y="522304"/>
                  </a:cubicBezTo>
                  <a:cubicBezTo>
                    <a:pt x="473989" y="524971"/>
                    <a:pt x="543522" y="294466"/>
                    <a:pt x="511422" y="287704"/>
                  </a:cubicBezTo>
                  <a:cubicBezTo>
                    <a:pt x="440937" y="272654"/>
                    <a:pt x="275964" y="273702"/>
                    <a:pt x="273869" y="270273"/>
                  </a:cubicBezTo>
                  <a:cubicBezTo>
                    <a:pt x="271773" y="266844"/>
                    <a:pt x="334829" y="182452"/>
                    <a:pt x="393598" y="96918"/>
                  </a:cubicBezTo>
                  <a:cubicBezTo>
                    <a:pt x="479037" y="-27479"/>
                    <a:pt x="401313" y="-14715"/>
                    <a:pt x="320351" y="38625"/>
                  </a:cubicBezTo>
                  <a:close/>
                </a:path>
              </a:pathLst>
            </a:custGeom>
            <a:solidFill>
              <a:srgbClr val="FBD1CD"/>
            </a:solidFill>
            <a:ln w="9525" cap="flat">
              <a:noFill/>
              <a:prstDash val="solid"/>
              <a:miter/>
            </a:ln>
          </p:spPr>
          <p:txBody>
            <a:bodyPr rtlCol="0" anchor="ctr"/>
            <a:lstStyle/>
            <a:p>
              <a:endParaRPr lang="zh-CN" altLang="en-US"/>
            </a:p>
          </p:txBody>
        </p:sp>
        <p:sp>
          <p:nvSpPr>
            <p:cNvPr id="315" name="任意多边形: 形状 314"/>
            <p:cNvSpPr/>
            <p:nvPr/>
          </p:nvSpPr>
          <p:spPr>
            <a:xfrm rot="21190573">
              <a:off x="6834358" y="2650279"/>
              <a:ext cx="451541" cy="402918"/>
            </a:xfrm>
            <a:custGeom>
              <a:avLst/>
              <a:gdLst>
                <a:gd name="connsiteX0" fmla="*/ 341471 w 341579"/>
                <a:gd name="connsiteY0" fmla="*/ 74063 h 304797"/>
                <a:gd name="connsiteX1" fmla="*/ 314420 w 341579"/>
                <a:gd name="connsiteY1" fmla="*/ 104067 h 304797"/>
                <a:gd name="connsiteX2" fmla="*/ 330232 w 341579"/>
                <a:gd name="connsiteY2" fmla="*/ 136356 h 304797"/>
                <a:gd name="connsiteX3" fmla="*/ 298133 w 341579"/>
                <a:gd name="connsiteY3" fmla="*/ 169694 h 304797"/>
                <a:gd name="connsiteX4" fmla="*/ 309372 w 341579"/>
                <a:gd name="connsiteY4" fmla="*/ 206365 h 304797"/>
                <a:gd name="connsiteX5" fmla="*/ 276511 w 341579"/>
                <a:gd name="connsiteY5" fmla="*/ 243894 h 304797"/>
                <a:gd name="connsiteX6" fmla="*/ 266129 w 341579"/>
                <a:gd name="connsiteY6" fmla="*/ 281994 h 304797"/>
                <a:gd name="connsiteX7" fmla="*/ 152400 w 341579"/>
                <a:gd name="connsiteY7" fmla="*/ 301996 h 304797"/>
                <a:gd name="connsiteX8" fmla="*/ 0 w 341579"/>
                <a:gd name="connsiteY8" fmla="*/ 250085 h 304797"/>
                <a:gd name="connsiteX9" fmla="*/ 19050 w 341579"/>
                <a:gd name="connsiteY9" fmla="*/ 22247 h 304797"/>
                <a:gd name="connsiteX10" fmla="*/ 223456 w 341579"/>
                <a:gd name="connsiteY10" fmla="*/ 1292 h 304797"/>
                <a:gd name="connsiteX11" fmla="*/ 341471 w 341579"/>
                <a:gd name="connsiteY11" fmla="*/ 74063 h 30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579" h="304797">
                  <a:moveTo>
                    <a:pt x="341471" y="74063"/>
                  </a:moveTo>
                  <a:cubicBezTo>
                    <a:pt x="343567" y="102638"/>
                    <a:pt x="314420" y="104067"/>
                    <a:pt x="314420" y="104067"/>
                  </a:cubicBezTo>
                  <a:cubicBezTo>
                    <a:pt x="323326" y="112630"/>
                    <a:pt x="328927" y="124069"/>
                    <a:pt x="330232" y="136356"/>
                  </a:cubicBezTo>
                  <a:cubicBezTo>
                    <a:pt x="331565" y="158073"/>
                    <a:pt x="298133" y="169694"/>
                    <a:pt x="298133" y="169694"/>
                  </a:cubicBezTo>
                  <a:cubicBezTo>
                    <a:pt x="305515" y="180495"/>
                    <a:pt x="309439" y="193287"/>
                    <a:pt x="309372" y="206365"/>
                  </a:cubicBezTo>
                  <a:cubicBezTo>
                    <a:pt x="308610" y="227320"/>
                    <a:pt x="276511" y="243894"/>
                    <a:pt x="276511" y="243894"/>
                  </a:cubicBezTo>
                  <a:cubicBezTo>
                    <a:pt x="277682" y="257419"/>
                    <a:pt x="274006" y="270935"/>
                    <a:pt x="266129" y="281994"/>
                  </a:cubicBezTo>
                  <a:cubicBezTo>
                    <a:pt x="243650" y="310569"/>
                    <a:pt x="187833" y="305616"/>
                    <a:pt x="152400" y="301996"/>
                  </a:cubicBezTo>
                  <a:cubicBezTo>
                    <a:pt x="99727" y="296662"/>
                    <a:pt x="19050" y="256276"/>
                    <a:pt x="0" y="250085"/>
                  </a:cubicBezTo>
                  <a:lnTo>
                    <a:pt x="19050" y="22247"/>
                  </a:lnTo>
                  <a:cubicBezTo>
                    <a:pt x="19050" y="22247"/>
                    <a:pt x="181737" y="-6328"/>
                    <a:pt x="223456" y="1292"/>
                  </a:cubicBezTo>
                  <a:cubicBezTo>
                    <a:pt x="265176" y="8912"/>
                    <a:pt x="338995" y="46345"/>
                    <a:pt x="341471" y="74063"/>
                  </a:cubicBezTo>
                  <a:close/>
                </a:path>
              </a:pathLst>
            </a:custGeom>
            <a:solidFill>
              <a:srgbClr val="FBD1CD"/>
            </a:solidFill>
            <a:ln w="9525" cap="flat">
              <a:noFill/>
              <a:prstDash val="solid"/>
              <a:miter/>
            </a:ln>
          </p:spPr>
          <p:txBody>
            <a:bodyPr rtlCol="0" anchor="ctr"/>
            <a:lstStyle/>
            <a:p>
              <a:endParaRPr lang="zh-CN" altLang="en-US"/>
            </a:p>
          </p:txBody>
        </p:sp>
        <p:sp>
          <p:nvSpPr>
            <p:cNvPr id="316" name="任意多边形: 形状 315"/>
            <p:cNvSpPr/>
            <p:nvPr/>
          </p:nvSpPr>
          <p:spPr>
            <a:xfrm rot="21190573">
              <a:off x="7089487" y="2727023"/>
              <a:ext cx="147518" cy="45123"/>
            </a:xfrm>
            <a:custGeom>
              <a:avLst/>
              <a:gdLst>
                <a:gd name="connsiteX0" fmla="*/ 111268 w 111594"/>
                <a:gd name="connsiteY0" fmla="*/ 32385 h 34134"/>
                <a:gd name="connsiteX1" fmla="*/ 683 w 111594"/>
                <a:gd name="connsiteY1" fmla="*/ 0 h 34134"/>
                <a:gd name="connsiteX2" fmla="*/ 683 w 111594"/>
                <a:gd name="connsiteY2" fmla="*/ 1333 h 34134"/>
                <a:gd name="connsiteX3" fmla="*/ 110887 w 111594"/>
                <a:gd name="connsiteY3" fmla="*/ 34100 h 34134"/>
                <a:gd name="connsiteX4" fmla="*/ 111268 w 111594"/>
                <a:gd name="connsiteY4" fmla="*/ 32385 h 3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4" h="34134">
                  <a:moveTo>
                    <a:pt x="111268" y="32385"/>
                  </a:moveTo>
                  <a:cubicBezTo>
                    <a:pt x="76407" y="14764"/>
                    <a:pt x="38402" y="8477"/>
                    <a:pt x="683" y="0"/>
                  </a:cubicBezTo>
                  <a:cubicBezTo>
                    <a:pt x="-79" y="0"/>
                    <a:pt x="-365" y="1143"/>
                    <a:pt x="683" y="1333"/>
                  </a:cubicBezTo>
                  <a:cubicBezTo>
                    <a:pt x="38307" y="9335"/>
                    <a:pt x="73740" y="24670"/>
                    <a:pt x="110887" y="34100"/>
                  </a:cubicBezTo>
                  <a:cubicBezTo>
                    <a:pt x="111268" y="34385"/>
                    <a:pt x="112030" y="32861"/>
                    <a:pt x="111268" y="32385"/>
                  </a:cubicBezTo>
                  <a:close/>
                </a:path>
              </a:pathLst>
            </a:custGeom>
            <a:solidFill>
              <a:srgbClr val="263238"/>
            </a:solidFill>
            <a:ln w="9525" cap="flat">
              <a:noFill/>
              <a:prstDash val="solid"/>
              <a:miter/>
            </a:ln>
          </p:spPr>
          <p:txBody>
            <a:bodyPr rtlCol="0" anchor="ctr"/>
            <a:lstStyle/>
            <a:p>
              <a:endParaRPr lang="zh-CN" altLang="en-US"/>
            </a:p>
          </p:txBody>
        </p:sp>
        <p:sp>
          <p:nvSpPr>
            <p:cNvPr id="317" name="任意多边形: 形状 316"/>
            <p:cNvSpPr/>
            <p:nvPr/>
          </p:nvSpPr>
          <p:spPr>
            <a:xfrm rot="21190573">
              <a:off x="7081492" y="2836608"/>
              <a:ext cx="147206" cy="25938"/>
            </a:xfrm>
            <a:custGeom>
              <a:avLst/>
              <a:gdLst>
                <a:gd name="connsiteX0" fmla="*/ 110640 w 111357"/>
                <a:gd name="connsiteY0" fmla="*/ 17145 h 19621"/>
                <a:gd name="connsiteX1" fmla="*/ 84827 w 111357"/>
                <a:gd name="connsiteY1" fmla="*/ 10858 h 19621"/>
                <a:gd name="connsiteX2" fmla="*/ 56919 w 111357"/>
                <a:gd name="connsiteY2" fmla="*/ 6477 h 19621"/>
                <a:gd name="connsiteX3" fmla="*/ 721 w 111357"/>
                <a:gd name="connsiteY3" fmla="*/ 0 h 19621"/>
                <a:gd name="connsiteX4" fmla="*/ 721 w 111357"/>
                <a:gd name="connsiteY4" fmla="*/ 1333 h 19621"/>
                <a:gd name="connsiteX5" fmla="*/ 56443 w 111357"/>
                <a:gd name="connsiteY5" fmla="*/ 10287 h 19621"/>
                <a:gd name="connsiteX6" fmla="*/ 84065 w 111357"/>
                <a:gd name="connsiteY6" fmla="*/ 15621 h 19621"/>
                <a:gd name="connsiteX7" fmla="*/ 110354 w 111357"/>
                <a:gd name="connsiteY7" fmla="*/ 19621 h 19621"/>
                <a:gd name="connsiteX8" fmla="*/ 111316 w 111357"/>
                <a:gd name="connsiteY8" fmla="*/ 18002 h 19621"/>
                <a:gd name="connsiteX9" fmla="*/ 110640 w 111357"/>
                <a:gd name="connsiteY9" fmla="*/ 17145 h 1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57" h="19621">
                  <a:moveTo>
                    <a:pt x="110640" y="17145"/>
                  </a:moveTo>
                  <a:cubicBezTo>
                    <a:pt x="102353" y="13906"/>
                    <a:pt x="93676" y="11792"/>
                    <a:pt x="84827" y="10858"/>
                  </a:cubicBezTo>
                  <a:cubicBezTo>
                    <a:pt x="75302" y="9239"/>
                    <a:pt x="66253" y="7715"/>
                    <a:pt x="56919" y="6477"/>
                  </a:cubicBezTo>
                  <a:cubicBezTo>
                    <a:pt x="37869" y="3810"/>
                    <a:pt x="19581" y="1619"/>
                    <a:pt x="721" y="0"/>
                  </a:cubicBezTo>
                  <a:cubicBezTo>
                    <a:pt x="-41" y="0"/>
                    <a:pt x="-422" y="1238"/>
                    <a:pt x="721" y="1333"/>
                  </a:cubicBezTo>
                  <a:cubicBezTo>
                    <a:pt x="19771" y="4000"/>
                    <a:pt x="37964" y="6858"/>
                    <a:pt x="56443" y="10287"/>
                  </a:cubicBezTo>
                  <a:lnTo>
                    <a:pt x="84065" y="15621"/>
                  </a:lnTo>
                  <a:cubicBezTo>
                    <a:pt x="92647" y="17945"/>
                    <a:pt x="101467" y="19288"/>
                    <a:pt x="110354" y="19621"/>
                  </a:cubicBezTo>
                  <a:cubicBezTo>
                    <a:pt x="111068" y="19441"/>
                    <a:pt x="111497" y="18717"/>
                    <a:pt x="111316" y="18002"/>
                  </a:cubicBezTo>
                  <a:cubicBezTo>
                    <a:pt x="111221" y="17631"/>
                    <a:pt x="110983" y="17316"/>
                    <a:pt x="110640" y="17145"/>
                  </a:cubicBezTo>
                  <a:close/>
                </a:path>
              </a:pathLst>
            </a:custGeom>
            <a:solidFill>
              <a:srgbClr val="263238"/>
            </a:solidFill>
            <a:ln w="9525" cap="flat">
              <a:noFill/>
              <a:prstDash val="solid"/>
              <a:miter/>
            </a:ln>
          </p:spPr>
          <p:txBody>
            <a:bodyPr rtlCol="0" anchor="ctr"/>
            <a:lstStyle/>
            <a:p>
              <a:endParaRPr lang="zh-CN" altLang="en-US"/>
            </a:p>
          </p:txBody>
        </p:sp>
        <p:sp>
          <p:nvSpPr>
            <p:cNvPr id="318" name="任意多边形: 形状 317"/>
            <p:cNvSpPr/>
            <p:nvPr/>
          </p:nvSpPr>
          <p:spPr>
            <a:xfrm rot="21190573">
              <a:off x="7077922" y="2943476"/>
              <a:ext cx="133467" cy="21314"/>
            </a:xfrm>
            <a:custGeom>
              <a:avLst/>
              <a:gdLst>
                <a:gd name="connsiteX0" fmla="*/ 100774 w 100964"/>
                <a:gd name="connsiteY0" fmla="*/ 14859 h 16124"/>
                <a:gd name="connsiteX1" fmla="*/ 77248 w 100964"/>
                <a:gd name="connsiteY1" fmla="*/ 10382 h 16124"/>
                <a:gd name="connsiteX2" fmla="*/ 51625 w 100964"/>
                <a:gd name="connsiteY2" fmla="*/ 7239 h 16124"/>
                <a:gd name="connsiteX3" fmla="*/ 667 w 100964"/>
                <a:gd name="connsiteY3" fmla="*/ 0 h 16124"/>
                <a:gd name="connsiteX4" fmla="*/ 0 w 100964"/>
                <a:gd name="connsiteY4" fmla="*/ 667 h 16124"/>
                <a:gd name="connsiteX5" fmla="*/ 667 w 100964"/>
                <a:gd name="connsiteY5" fmla="*/ 1333 h 16124"/>
                <a:gd name="connsiteX6" fmla="*/ 52292 w 100964"/>
                <a:gd name="connsiteY6" fmla="*/ 10192 h 16124"/>
                <a:gd name="connsiteX7" fmla="*/ 77629 w 100964"/>
                <a:gd name="connsiteY7" fmla="*/ 14192 h 16124"/>
                <a:gd name="connsiteX8" fmla="*/ 100965 w 100964"/>
                <a:gd name="connsiteY8" fmla="*/ 15716 h 16124"/>
                <a:gd name="connsiteX9" fmla="*/ 100774 w 100964"/>
                <a:gd name="connsiteY9" fmla="*/ 14859 h 1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964" h="16124">
                  <a:moveTo>
                    <a:pt x="100774" y="14859"/>
                  </a:moveTo>
                  <a:cubicBezTo>
                    <a:pt x="93231" y="12078"/>
                    <a:pt x="85287" y="10563"/>
                    <a:pt x="77248" y="10382"/>
                  </a:cubicBezTo>
                  <a:cubicBezTo>
                    <a:pt x="68675" y="9430"/>
                    <a:pt x="60198" y="8382"/>
                    <a:pt x="51625" y="7239"/>
                  </a:cubicBezTo>
                  <a:cubicBezTo>
                    <a:pt x="34671" y="5048"/>
                    <a:pt x="17621" y="2858"/>
                    <a:pt x="667" y="0"/>
                  </a:cubicBezTo>
                  <a:cubicBezTo>
                    <a:pt x="295" y="0"/>
                    <a:pt x="0" y="295"/>
                    <a:pt x="0" y="667"/>
                  </a:cubicBezTo>
                  <a:cubicBezTo>
                    <a:pt x="0" y="1038"/>
                    <a:pt x="295" y="1333"/>
                    <a:pt x="667" y="1333"/>
                  </a:cubicBezTo>
                  <a:cubicBezTo>
                    <a:pt x="17907" y="4286"/>
                    <a:pt x="35052" y="7429"/>
                    <a:pt x="52292" y="10192"/>
                  </a:cubicBezTo>
                  <a:cubicBezTo>
                    <a:pt x="60674" y="11621"/>
                    <a:pt x="69151" y="12859"/>
                    <a:pt x="77629" y="14192"/>
                  </a:cubicBezTo>
                  <a:cubicBezTo>
                    <a:pt x="85258" y="16069"/>
                    <a:pt x="93154" y="16583"/>
                    <a:pt x="100965" y="15716"/>
                  </a:cubicBezTo>
                  <a:lnTo>
                    <a:pt x="100774" y="14859"/>
                  </a:lnTo>
                  <a:close/>
                </a:path>
              </a:pathLst>
            </a:custGeom>
            <a:solidFill>
              <a:srgbClr val="263238"/>
            </a:solidFill>
            <a:ln w="9525" cap="flat">
              <a:noFill/>
              <a:prstDash val="solid"/>
              <a:miter/>
            </a:ln>
          </p:spPr>
          <p:txBody>
            <a:bodyPr rtlCol="0" anchor="ctr"/>
            <a:lstStyle/>
            <a:p>
              <a:endParaRPr lang="zh-CN" altLang="en-US"/>
            </a:p>
          </p:txBody>
        </p:sp>
        <p:sp>
          <p:nvSpPr>
            <p:cNvPr id="319" name="任意多边形: 形状 318"/>
            <p:cNvSpPr/>
            <p:nvPr/>
          </p:nvSpPr>
          <p:spPr>
            <a:xfrm rot="21190573">
              <a:off x="6266494" y="2352816"/>
              <a:ext cx="575538" cy="713595"/>
            </a:xfrm>
            <a:custGeom>
              <a:avLst/>
              <a:gdLst>
                <a:gd name="connsiteX0" fmla="*/ 428854 w 435379"/>
                <a:gd name="connsiteY0" fmla="*/ 273783 h 539816"/>
                <a:gd name="connsiteX1" fmla="*/ 398088 w 435379"/>
                <a:gd name="connsiteY1" fmla="*/ 539816 h 539816"/>
                <a:gd name="connsiteX2" fmla="*/ 20898 w 435379"/>
                <a:gd name="connsiteY2" fmla="*/ 428564 h 539816"/>
                <a:gd name="connsiteX3" fmla="*/ 117767 w 435379"/>
                <a:gd name="connsiteY3" fmla="*/ 202441 h 539816"/>
                <a:gd name="connsiteX4" fmla="*/ 356654 w 435379"/>
                <a:gd name="connsiteY4" fmla="*/ 19275 h 539816"/>
                <a:gd name="connsiteX5" fmla="*/ 409327 w 435379"/>
                <a:gd name="connsiteY5" fmla="*/ 85950 h 539816"/>
                <a:gd name="connsiteX6" fmla="*/ 286645 w 435379"/>
                <a:gd name="connsiteY6" fmla="*/ 269782 h 539816"/>
                <a:gd name="connsiteX7" fmla="*/ 428854 w 435379"/>
                <a:gd name="connsiteY7" fmla="*/ 273783 h 5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379" h="539816">
                  <a:moveTo>
                    <a:pt x="428854" y="273783"/>
                  </a:moveTo>
                  <a:lnTo>
                    <a:pt x="398088" y="539816"/>
                  </a:lnTo>
                  <a:cubicBezTo>
                    <a:pt x="398088" y="539816"/>
                    <a:pt x="94431" y="494001"/>
                    <a:pt x="20898" y="428564"/>
                  </a:cubicBezTo>
                  <a:cubicBezTo>
                    <a:pt x="-52635" y="363127"/>
                    <a:pt x="89287" y="233873"/>
                    <a:pt x="117767" y="202441"/>
                  </a:cubicBezTo>
                  <a:cubicBezTo>
                    <a:pt x="138150" y="179962"/>
                    <a:pt x="282264" y="58137"/>
                    <a:pt x="356654" y="19275"/>
                  </a:cubicBezTo>
                  <a:cubicBezTo>
                    <a:pt x="431044" y="-19587"/>
                    <a:pt x="461429" y="-823"/>
                    <a:pt x="409327" y="85950"/>
                  </a:cubicBezTo>
                  <a:cubicBezTo>
                    <a:pt x="357225" y="172723"/>
                    <a:pt x="282264" y="269020"/>
                    <a:pt x="286645" y="269782"/>
                  </a:cubicBezTo>
                  <a:cubicBezTo>
                    <a:pt x="291027" y="270544"/>
                    <a:pt x="428854" y="273783"/>
                    <a:pt x="428854" y="273783"/>
                  </a:cubicBezTo>
                  <a:close/>
                </a:path>
              </a:pathLst>
            </a:custGeom>
            <a:solidFill>
              <a:schemeClr val="accent1">
                <a:lumMod val="75000"/>
              </a:schemeClr>
            </a:solidFill>
            <a:ln w="9525" cap="flat">
              <a:noFill/>
              <a:prstDash val="solid"/>
              <a:miter/>
            </a:ln>
          </p:spPr>
          <p:txBody>
            <a:bodyPr rtlCol="0" anchor="ctr"/>
            <a:lstStyle/>
            <a:p>
              <a:endParaRPr lang="zh-CN" altLang="en-US"/>
            </a:p>
          </p:txBody>
        </p:sp>
        <p:sp>
          <p:nvSpPr>
            <p:cNvPr id="320" name="任意多边形: 形状 319"/>
            <p:cNvSpPr/>
            <p:nvPr/>
          </p:nvSpPr>
          <p:spPr>
            <a:xfrm rot="21190573">
              <a:off x="6523807" y="2701006"/>
              <a:ext cx="128590" cy="53818"/>
            </a:xfrm>
            <a:custGeom>
              <a:avLst/>
              <a:gdLst>
                <a:gd name="connsiteX0" fmla="*/ 95345 w 97275"/>
                <a:gd name="connsiteY0" fmla="*/ 13 h 40712"/>
                <a:gd name="connsiteX1" fmla="*/ 45339 w 97275"/>
                <a:gd name="connsiteY1" fmla="*/ 17158 h 40712"/>
                <a:gd name="connsiteX2" fmla="*/ 0 w 97275"/>
                <a:gd name="connsiteY2" fmla="*/ 40018 h 40712"/>
                <a:gd name="connsiteX3" fmla="*/ 667 w 97275"/>
                <a:gd name="connsiteY3" fmla="*/ 40685 h 40712"/>
                <a:gd name="connsiteX4" fmla="*/ 48292 w 97275"/>
                <a:gd name="connsiteY4" fmla="*/ 21064 h 40712"/>
                <a:gd name="connsiteX5" fmla="*/ 96774 w 97275"/>
                <a:gd name="connsiteY5" fmla="*/ 2014 h 40712"/>
                <a:gd name="connsiteX6" fmla="*/ 95345 w 97275"/>
                <a:gd name="connsiteY6" fmla="*/ 13 h 4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275" h="40712">
                  <a:moveTo>
                    <a:pt x="95345" y="13"/>
                  </a:moveTo>
                  <a:cubicBezTo>
                    <a:pt x="78162" y="4081"/>
                    <a:pt x="61408" y="9824"/>
                    <a:pt x="45339" y="17158"/>
                  </a:cubicBezTo>
                  <a:cubicBezTo>
                    <a:pt x="29823" y="23950"/>
                    <a:pt x="14687" y="31589"/>
                    <a:pt x="0" y="40018"/>
                  </a:cubicBezTo>
                  <a:cubicBezTo>
                    <a:pt x="0" y="40018"/>
                    <a:pt x="0" y="40876"/>
                    <a:pt x="667" y="40685"/>
                  </a:cubicBezTo>
                  <a:cubicBezTo>
                    <a:pt x="16097" y="33446"/>
                    <a:pt x="32671" y="27636"/>
                    <a:pt x="48292" y="21064"/>
                  </a:cubicBezTo>
                  <a:cubicBezTo>
                    <a:pt x="63913" y="14491"/>
                    <a:pt x="81439" y="9348"/>
                    <a:pt x="96774" y="2014"/>
                  </a:cubicBezTo>
                  <a:cubicBezTo>
                    <a:pt x="98107" y="1728"/>
                    <a:pt x="96488" y="-177"/>
                    <a:pt x="95345" y="13"/>
                  </a:cubicBezTo>
                  <a:close/>
                </a:path>
              </a:pathLst>
            </a:custGeom>
            <a:solidFill>
              <a:srgbClr val="263238"/>
            </a:solidFill>
            <a:ln w="9525" cap="flat">
              <a:noFill/>
              <a:prstDash val="solid"/>
              <a:miter/>
            </a:ln>
          </p:spPr>
          <p:txBody>
            <a:bodyPr rtlCol="0" anchor="ctr"/>
            <a:lstStyle/>
            <a:p>
              <a:endParaRPr lang="zh-CN" altLang="en-US"/>
            </a:p>
          </p:txBody>
        </p:sp>
        <p:sp>
          <p:nvSpPr>
            <p:cNvPr id="321" name="任意多边形: 形状 320"/>
            <p:cNvSpPr/>
            <p:nvPr/>
          </p:nvSpPr>
          <p:spPr>
            <a:xfrm rot="21190573">
              <a:off x="6273195" y="2559002"/>
              <a:ext cx="533987" cy="510073"/>
            </a:xfrm>
            <a:custGeom>
              <a:avLst/>
              <a:gdLst>
                <a:gd name="connsiteX0" fmla="*/ 175728 w 403947"/>
                <a:gd name="connsiteY0" fmla="*/ 0 h 385857"/>
                <a:gd name="connsiteX1" fmla="*/ 109053 w 403947"/>
                <a:gd name="connsiteY1" fmla="*/ 64294 h 385857"/>
                <a:gd name="connsiteX2" fmla="*/ 49141 w 403947"/>
                <a:gd name="connsiteY2" fmla="*/ 134017 h 385857"/>
                <a:gd name="connsiteX3" fmla="*/ 25234 w 403947"/>
                <a:gd name="connsiteY3" fmla="*/ 172784 h 385857"/>
                <a:gd name="connsiteX4" fmla="*/ 9708 w 403947"/>
                <a:gd name="connsiteY4" fmla="*/ 214789 h 385857"/>
                <a:gd name="connsiteX5" fmla="*/ 16375 w 403947"/>
                <a:gd name="connsiteY5" fmla="*/ 256413 h 385857"/>
                <a:gd name="connsiteX6" fmla="*/ 48475 w 403947"/>
                <a:gd name="connsiteY6" fmla="*/ 285941 h 385857"/>
                <a:gd name="connsiteX7" fmla="*/ 132961 w 403947"/>
                <a:gd name="connsiteY7" fmla="*/ 319850 h 385857"/>
                <a:gd name="connsiteX8" fmla="*/ 221925 w 403947"/>
                <a:gd name="connsiteY8" fmla="*/ 343757 h 385857"/>
                <a:gd name="connsiteX9" fmla="*/ 311841 w 403947"/>
                <a:gd name="connsiteY9" fmla="*/ 365188 h 385857"/>
                <a:gd name="connsiteX10" fmla="*/ 402043 w 403947"/>
                <a:gd name="connsiteY10" fmla="*/ 385191 h 385857"/>
                <a:gd name="connsiteX11" fmla="*/ 401376 w 403947"/>
                <a:gd name="connsiteY11" fmla="*/ 385191 h 385857"/>
                <a:gd name="connsiteX12" fmla="*/ 403948 w 403947"/>
                <a:gd name="connsiteY12" fmla="*/ 367760 h 385857"/>
                <a:gd name="connsiteX13" fmla="*/ 402424 w 403947"/>
                <a:gd name="connsiteY13" fmla="*/ 385286 h 385857"/>
                <a:gd name="connsiteX14" fmla="*/ 402424 w 403947"/>
                <a:gd name="connsiteY14" fmla="*/ 385858 h 385857"/>
                <a:gd name="connsiteX15" fmla="*/ 401852 w 403947"/>
                <a:gd name="connsiteY15" fmla="*/ 385858 h 385857"/>
                <a:gd name="connsiteX16" fmla="*/ 310793 w 403947"/>
                <a:gd name="connsiteY16" fmla="*/ 369760 h 385857"/>
                <a:gd name="connsiteX17" fmla="*/ 220210 w 403947"/>
                <a:gd name="connsiteY17" fmla="*/ 350710 h 385857"/>
                <a:gd name="connsiteX18" fmla="*/ 130485 w 403947"/>
                <a:gd name="connsiteY18" fmla="*/ 327565 h 385857"/>
                <a:gd name="connsiteX19" fmla="*/ 43617 w 403947"/>
                <a:gd name="connsiteY19" fmla="*/ 293370 h 385857"/>
                <a:gd name="connsiteX20" fmla="*/ 8755 w 403947"/>
                <a:gd name="connsiteY20" fmla="*/ 260509 h 385857"/>
                <a:gd name="connsiteX21" fmla="*/ 659 w 403947"/>
                <a:gd name="connsiteY21" fmla="*/ 237172 h 385857"/>
                <a:gd name="connsiteX22" fmla="*/ 1421 w 403947"/>
                <a:gd name="connsiteY22" fmla="*/ 212884 h 385857"/>
                <a:gd name="connsiteX23" fmla="*/ 18090 w 403947"/>
                <a:gd name="connsiteY23" fmla="*/ 168592 h 385857"/>
                <a:gd name="connsiteX24" fmla="*/ 43521 w 403947"/>
                <a:gd name="connsiteY24" fmla="*/ 129350 h 385857"/>
                <a:gd name="connsiteX25" fmla="*/ 175728 w 403947"/>
                <a:gd name="connsiteY25" fmla="*/ 0 h 38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3947" h="385857">
                  <a:moveTo>
                    <a:pt x="175728" y="0"/>
                  </a:moveTo>
                  <a:cubicBezTo>
                    <a:pt x="152964" y="20764"/>
                    <a:pt x="130675" y="42005"/>
                    <a:pt x="109053" y="64294"/>
                  </a:cubicBezTo>
                  <a:cubicBezTo>
                    <a:pt x="87565" y="86182"/>
                    <a:pt x="67544" y="109471"/>
                    <a:pt x="49141" y="134017"/>
                  </a:cubicBezTo>
                  <a:cubicBezTo>
                    <a:pt x="40207" y="146313"/>
                    <a:pt x="32215" y="159277"/>
                    <a:pt x="25234" y="172784"/>
                  </a:cubicBezTo>
                  <a:cubicBezTo>
                    <a:pt x="18004" y="185937"/>
                    <a:pt x="12775" y="200092"/>
                    <a:pt x="9708" y="214789"/>
                  </a:cubicBezTo>
                  <a:cubicBezTo>
                    <a:pt x="6707" y="229010"/>
                    <a:pt x="9079" y="243840"/>
                    <a:pt x="16375" y="256413"/>
                  </a:cubicBezTo>
                  <a:cubicBezTo>
                    <a:pt x="24510" y="268729"/>
                    <a:pt x="35530" y="278863"/>
                    <a:pt x="48475" y="285941"/>
                  </a:cubicBezTo>
                  <a:cubicBezTo>
                    <a:pt x="75192" y="300561"/>
                    <a:pt x="103548" y="311944"/>
                    <a:pt x="132961" y="319850"/>
                  </a:cubicBezTo>
                  <a:cubicBezTo>
                    <a:pt x="162298" y="328708"/>
                    <a:pt x="192111" y="336233"/>
                    <a:pt x="221925" y="343757"/>
                  </a:cubicBezTo>
                  <a:cubicBezTo>
                    <a:pt x="251738" y="351282"/>
                    <a:pt x="281742" y="358426"/>
                    <a:pt x="311841" y="365188"/>
                  </a:cubicBezTo>
                  <a:cubicBezTo>
                    <a:pt x="341940" y="371951"/>
                    <a:pt x="371848" y="378809"/>
                    <a:pt x="402043" y="385191"/>
                  </a:cubicBezTo>
                  <a:lnTo>
                    <a:pt x="401376" y="385191"/>
                  </a:lnTo>
                  <a:lnTo>
                    <a:pt x="403948" y="367760"/>
                  </a:lnTo>
                  <a:lnTo>
                    <a:pt x="402424" y="385286"/>
                  </a:lnTo>
                  <a:lnTo>
                    <a:pt x="402424" y="385858"/>
                  </a:lnTo>
                  <a:lnTo>
                    <a:pt x="401852" y="385858"/>
                  </a:lnTo>
                  <a:cubicBezTo>
                    <a:pt x="371372" y="380905"/>
                    <a:pt x="341083" y="375571"/>
                    <a:pt x="310793" y="369760"/>
                  </a:cubicBezTo>
                  <a:cubicBezTo>
                    <a:pt x="280503" y="363950"/>
                    <a:pt x="250309" y="357568"/>
                    <a:pt x="220210" y="350710"/>
                  </a:cubicBezTo>
                  <a:cubicBezTo>
                    <a:pt x="190111" y="343853"/>
                    <a:pt x="160203" y="336233"/>
                    <a:pt x="130485" y="327565"/>
                  </a:cubicBezTo>
                  <a:cubicBezTo>
                    <a:pt x="100205" y="319859"/>
                    <a:pt x="71020" y="308372"/>
                    <a:pt x="43617" y="293370"/>
                  </a:cubicBezTo>
                  <a:cubicBezTo>
                    <a:pt x="29482" y="285426"/>
                    <a:pt x="17518" y="274149"/>
                    <a:pt x="8755" y="260509"/>
                  </a:cubicBezTo>
                  <a:cubicBezTo>
                    <a:pt x="4460" y="253375"/>
                    <a:pt x="1707" y="245431"/>
                    <a:pt x="659" y="237172"/>
                  </a:cubicBezTo>
                  <a:cubicBezTo>
                    <a:pt x="-427" y="229086"/>
                    <a:pt x="-170" y="220885"/>
                    <a:pt x="1421" y="212884"/>
                  </a:cubicBezTo>
                  <a:cubicBezTo>
                    <a:pt x="4726" y="197367"/>
                    <a:pt x="10346" y="182432"/>
                    <a:pt x="18090" y="168592"/>
                  </a:cubicBezTo>
                  <a:cubicBezTo>
                    <a:pt x="25395" y="154791"/>
                    <a:pt x="33911" y="141656"/>
                    <a:pt x="43521" y="129350"/>
                  </a:cubicBezTo>
                  <a:cubicBezTo>
                    <a:pt x="82622" y="81439"/>
                    <a:pt x="126970" y="38052"/>
                    <a:pt x="175728" y="0"/>
                  </a:cubicBezTo>
                  <a:close/>
                </a:path>
              </a:pathLst>
            </a:custGeom>
            <a:solidFill>
              <a:srgbClr val="263238"/>
            </a:solidFill>
            <a:ln w="9525" cap="flat">
              <a:noFill/>
              <a:prstDash val="solid"/>
              <a:miter/>
            </a:ln>
          </p:spPr>
          <p:txBody>
            <a:bodyPr rtlCol="0" anchor="ctr"/>
            <a:lstStyle/>
            <a:p>
              <a:endParaRPr lang="zh-CN" altLang="en-US"/>
            </a:p>
          </p:txBody>
        </p:sp>
        <p:sp>
          <p:nvSpPr>
            <p:cNvPr id="322" name="任意多边形: 形状 321"/>
            <p:cNvSpPr/>
            <p:nvPr/>
          </p:nvSpPr>
          <p:spPr>
            <a:xfrm rot="21190573">
              <a:off x="6628388" y="2510959"/>
              <a:ext cx="194157" cy="189877"/>
            </a:xfrm>
            <a:custGeom>
              <a:avLst/>
              <a:gdLst>
                <a:gd name="connsiteX0" fmla="*/ 95536 w 146875"/>
                <a:gd name="connsiteY0" fmla="*/ 0 h 143637"/>
                <a:gd name="connsiteX1" fmla="*/ 75057 w 146875"/>
                <a:gd name="connsiteY1" fmla="*/ 32004 h 143637"/>
                <a:gd name="connsiteX2" fmla="*/ 54102 w 146875"/>
                <a:gd name="connsiteY2" fmla="*/ 63627 h 143637"/>
                <a:gd name="connsiteX3" fmla="*/ 12097 w 146875"/>
                <a:gd name="connsiteY3" fmla="*/ 126873 h 143637"/>
                <a:gd name="connsiteX4" fmla="*/ 9620 w 146875"/>
                <a:gd name="connsiteY4" fmla="*/ 130778 h 143637"/>
                <a:gd name="connsiteX5" fmla="*/ 8477 w 146875"/>
                <a:gd name="connsiteY5" fmla="*/ 132779 h 143637"/>
                <a:gd name="connsiteX6" fmla="*/ 8001 w 146875"/>
                <a:gd name="connsiteY6" fmla="*/ 133636 h 143637"/>
                <a:gd name="connsiteX7" fmla="*/ 8001 w 146875"/>
                <a:gd name="connsiteY7" fmla="*/ 133636 h 143637"/>
                <a:gd name="connsiteX8" fmla="*/ 8001 w 146875"/>
                <a:gd name="connsiteY8" fmla="*/ 133636 h 143637"/>
                <a:gd name="connsiteX9" fmla="*/ 8001 w 146875"/>
                <a:gd name="connsiteY9" fmla="*/ 133064 h 143637"/>
                <a:gd name="connsiteX10" fmla="*/ 7334 w 146875"/>
                <a:gd name="connsiteY10" fmla="*/ 130969 h 143637"/>
                <a:gd name="connsiteX11" fmla="*/ 7334 w 146875"/>
                <a:gd name="connsiteY11" fmla="*/ 130969 h 143637"/>
                <a:gd name="connsiteX12" fmla="*/ 6572 w 146875"/>
                <a:gd name="connsiteY12" fmla="*/ 130969 h 143637"/>
                <a:gd name="connsiteX13" fmla="*/ 6572 w 146875"/>
                <a:gd name="connsiteY13" fmla="*/ 130969 h 143637"/>
                <a:gd name="connsiteX14" fmla="*/ 6572 w 146875"/>
                <a:gd name="connsiteY14" fmla="*/ 130969 h 143637"/>
                <a:gd name="connsiteX15" fmla="*/ 6668 w 146875"/>
                <a:gd name="connsiteY15" fmla="*/ 130969 h 143637"/>
                <a:gd name="connsiteX16" fmla="*/ 8954 w 146875"/>
                <a:gd name="connsiteY16" fmla="*/ 130969 h 143637"/>
                <a:gd name="connsiteX17" fmla="*/ 13526 w 146875"/>
                <a:gd name="connsiteY17" fmla="*/ 130969 h 143637"/>
                <a:gd name="connsiteX18" fmla="*/ 32576 w 146875"/>
                <a:gd name="connsiteY18" fmla="*/ 131921 h 143637"/>
                <a:gd name="connsiteX19" fmla="*/ 70676 w 146875"/>
                <a:gd name="connsiteY19" fmla="*/ 133731 h 143637"/>
                <a:gd name="connsiteX20" fmla="*/ 108776 w 146875"/>
                <a:gd name="connsiteY20" fmla="*/ 135636 h 143637"/>
                <a:gd name="connsiteX21" fmla="*/ 146876 w 146875"/>
                <a:gd name="connsiteY21" fmla="*/ 138017 h 143637"/>
                <a:gd name="connsiteX22" fmla="*/ 146876 w 146875"/>
                <a:gd name="connsiteY22" fmla="*/ 138017 h 143637"/>
                <a:gd name="connsiteX23" fmla="*/ 146876 w 146875"/>
                <a:gd name="connsiteY23" fmla="*/ 138017 h 143637"/>
                <a:gd name="connsiteX24" fmla="*/ 145923 w 146875"/>
                <a:gd name="connsiteY24" fmla="*/ 143637 h 143637"/>
                <a:gd name="connsiteX25" fmla="*/ 145923 w 146875"/>
                <a:gd name="connsiteY25" fmla="*/ 137922 h 143637"/>
                <a:gd name="connsiteX26" fmla="*/ 145923 w 146875"/>
                <a:gd name="connsiteY26" fmla="*/ 137922 h 143637"/>
                <a:gd name="connsiteX27" fmla="*/ 107823 w 146875"/>
                <a:gd name="connsiteY27" fmla="*/ 138684 h 143637"/>
                <a:gd name="connsiteX28" fmla="*/ 69723 w 146875"/>
                <a:gd name="connsiteY28" fmla="*/ 138684 h 143637"/>
                <a:gd name="connsiteX29" fmla="*/ 31623 w 146875"/>
                <a:gd name="connsiteY29" fmla="*/ 138017 h 143637"/>
                <a:gd name="connsiteX30" fmla="*/ 12573 w 146875"/>
                <a:gd name="connsiteY30" fmla="*/ 137255 h 143637"/>
                <a:gd name="connsiteX31" fmla="*/ 7715 w 146875"/>
                <a:gd name="connsiteY31" fmla="*/ 137255 h 143637"/>
                <a:gd name="connsiteX32" fmla="*/ 5239 w 146875"/>
                <a:gd name="connsiteY32" fmla="*/ 137255 h 143637"/>
                <a:gd name="connsiteX33" fmla="*/ 3905 w 146875"/>
                <a:gd name="connsiteY33" fmla="*/ 137255 h 143637"/>
                <a:gd name="connsiteX34" fmla="*/ 3239 w 146875"/>
                <a:gd name="connsiteY34" fmla="*/ 137255 h 143637"/>
                <a:gd name="connsiteX35" fmla="*/ 2572 w 146875"/>
                <a:gd name="connsiteY35" fmla="*/ 137255 h 143637"/>
                <a:gd name="connsiteX36" fmla="*/ 1334 w 146875"/>
                <a:gd name="connsiteY36" fmla="*/ 136588 h 143637"/>
                <a:gd name="connsiteX37" fmla="*/ 762 w 146875"/>
                <a:gd name="connsiteY37" fmla="*/ 136017 h 143637"/>
                <a:gd name="connsiteX38" fmla="*/ 0 w 146875"/>
                <a:gd name="connsiteY38" fmla="*/ 133731 h 143637"/>
                <a:gd name="connsiteX39" fmla="*/ 0 w 146875"/>
                <a:gd name="connsiteY39" fmla="*/ 133064 h 143637"/>
                <a:gd name="connsiteX40" fmla="*/ 0 w 146875"/>
                <a:gd name="connsiteY40" fmla="*/ 133064 h 143637"/>
                <a:gd name="connsiteX41" fmla="*/ 0 w 146875"/>
                <a:gd name="connsiteY41" fmla="*/ 133064 h 143637"/>
                <a:gd name="connsiteX42" fmla="*/ 0 w 146875"/>
                <a:gd name="connsiteY42" fmla="*/ 132493 h 143637"/>
                <a:gd name="connsiteX43" fmla="*/ 0 w 146875"/>
                <a:gd name="connsiteY43" fmla="*/ 131826 h 143637"/>
                <a:gd name="connsiteX44" fmla="*/ 667 w 146875"/>
                <a:gd name="connsiteY44" fmla="*/ 130588 h 143637"/>
                <a:gd name="connsiteX45" fmla="*/ 1905 w 146875"/>
                <a:gd name="connsiteY45" fmla="*/ 128397 h 143637"/>
                <a:gd name="connsiteX46" fmla="*/ 4477 w 146875"/>
                <a:gd name="connsiteY46" fmla="*/ 124301 h 143637"/>
                <a:gd name="connsiteX47" fmla="*/ 48006 w 146875"/>
                <a:gd name="connsiteY47" fmla="*/ 61913 h 143637"/>
                <a:gd name="connsiteX48" fmla="*/ 70580 w 146875"/>
                <a:gd name="connsiteY48" fmla="*/ 31242 h 143637"/>
                <a:gd name="connsiteX49" fmla="*/ 95536 w 146875"/>
                <a:gd name="connsiteY49" fmla="*/ 0 h 14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6875" h="143637">
                  <a:moveTo>
                    <a:pt x="95536" y="0"/>
                  </a:moveTo>
                  <a:cubicBezTo>
                    <a:pt x="88868" y="10763"/>
                    <a:pt x="81915" y="21336"/>
                    <a:pt x="75057" y="32004"/>
                  </a:cubicBezTo>
                  <a:lnTo>
                    <a:pt x="54102" y="63627"/>
                  </a:lnTo>
                  <a:cubicBezTo>
                    <a:pt x="40196" y="84868"/>
                    <a:pt x="25527" y="105632"/>
                    <a:pt x="12097" y="126873"/>
                  </a:cubicBezTo>
                  <a:lnTo>
                    <a:pt x="9620" y="130778"/>
                  </a:lnTo>
                  <a:lnTo>
                    <a:pt x="8477" y="132779"/>
                  </a:lnTo>
                  <a:lnTo>
                    <a:pt x="8001" y="133636"/>
                  </a:lnTo>
                  <a:lnTo>
                    <a:pt x="8001" y="133636"/>
                  </a:lnTo>
                  <a:lnTo>
                    <a:pt x="8001" y="133636"/>
                  </a:lnTo>
                  <a:lnTo>
                    <a:pt x="8001" y="133064"/>
                  </a:lnTo>
                  <a:cubicBezTo>
                    <a:pt x="8030" y="132312"/>
                    <a:pt x="7792" y="131569"/>
                    <a:pt x="7334" y="130969"/>
                  </a:cubicBezTo>
                  <a:lnTo>
                    <a:pt x="7334" y="130969"/>
                  </a:lnTo>
                  <a:lnTo>
                    <a:pt x="6572" y="130969"/>
                  </a:lnTo>
                  <a:lnTo>
                    <a:pt x="6572" y="130969"/>
                  </a:lnTo>
                  <a:cubicBezTo>
                    <a:pt x="6572" y="130969"/>
                    <a:pt x="6572" y="130969"/>
                    <a:pt x="6572" y="130969"/>
                  </a:cubicBezTo>
                  <a:lnTo>
                    <a:pt x="6668" y="130969"/>
                  </a:lnTo>
                  <a:lnTo>
                    <a:pt x="8954" y="130969"/>
                  </a:lnTo>
                  <a:lnTo>
                    <a:pt x="13526" y="130969"/>
                  </a:lnTo>
                  <a:cubicBezTo>
                    <a:pt x="19812" y="130969"/>
                    <a:pt x="26194" y="131731"/>
                    <a:pt x="32576" y="131921"/>
                  </a:cubicBezTo>
                  <a:lnTo>
                    <a:pt x="70676" y="133731"/>
                  </a:lnTo>
                  <a:lnTo>
                    <a:pt x="108776" y="135636"/>
                  </a:lnTo>
                  <a:lnTo>
                    <a:pt x="146876" y="138017"/>
                  </a:lnTo>
                  <a:lnTo>
                    <a:pt x="146876" y="138017"/>
                  </a:lnTo>
                  <a:lnTo>
                    <a:pt x="146876" y="138017"/>
                  </a:lnTo>
                  <a:lnTo>
                    <a:pt x="145923" y="143637"/>
                  </a:lnTo>
                  <a:lnTo>
                    <a:pt x="145923" y="137922"/>
                  </a:lnTo>
                  <a:lnTo>
                    <a:pt x="145923" y="137922"/>
                  </a:lnTo>
                  <a:cubicBezTo>
                    <a:pt x="133160" y="137922"/>
                    <a:pt x="120491" y="138589"/>
                    <a:pt x="107823" y="138684"/>
                  </a:cubicBezTo>
                  <a:lnTo>
                    <a:pt x="69723" y="138684"/>
                  </a:lnTo>
                  <a:cubicBezTo>
                    <a:pt x="57055" y="138684"/>
                    <a:pt x="44387" y="138684"/>
                    <a:pt x="31623" y="138017"/>
                  </a:cubicBezTo>
                  <a:lnTo>
                    <a:pt x="12573" y="137255"/>
                  </a:lnTo>
                  <a:lnTo>
                    <a:pt x="7715" y="137255"/>
                  </a:lnTo>
                  <a:lnTo>
                    <a:pt x="5239" y="137255"/>
                  </a:lnTo>
                  <a:lnTo>
                    <a:pt x="3905" y="137255"/>
                  </a:lnTo>
                  <a:lnTo>
                    <a:pt x="3239" y="137255"/>
                  </a:lnTo>
                  <a:lnTo>
                    <a:pt x="2572" y="137255"/>
                  </a:lnTo>
                  <a:lnTo>
                    <a:pt x="1334" y="136588"/>
                  </a:lnTo>
                  <a:cubicBezTo>
                    <a:pt x="1124" y="136427"/>
                    <a:pt x="924" y="136227"/>
                    <a:pt x="762" y="136017"/>
                  </a:cubicBezTo>
                  <a:cubicBezTo>
                    <a:pt x="276" y="135350"/>
                    <a:pt x="10" y="134550"/>
                    <a:pt x="0" y="133731"/>
                  </a:cubicBezTo>
                  <a:cubicBezTo>
                    <a:pt x="0" y="133731"/>
                    <a:pt x="0" y="132969"/>
                    <a:pt x="0" y="133064"/>
                  </a:cubicBezTo>
                  <a:lnTo>
                    <a:pt x="0" y="133064"/>
                  </a:lnTo>
                  <a:lnTo>
                    <a:pt x="0" y="133064"/>
                  </a:lnTo>
                  <a:cubicBezTo>
                    <a:pt x="0" y="133064"/>
                    <a:pt x="0" y="132588"/>
                    <a:pt x="0" y="132493"/>
                  </a:cubicBezTo>
                  <a:lnTo>
                    <a:pt x="0" y="131826"/>
                  </a:lnTo>
                  <a:lnTo>
                    <a:pt x="667" y="130588"/>
                  </a:lnTo>
                  <a:lnTo>
                    <a:pt x="1905" y="128397"/>
                  </a:lnTo>
                  <a:lnTo>
                    <a:pt x="4477" y="124301"/>
                  </a:lnTo>
                  <a:cubicBezTo>
                    <a:pt x="18479" y="102965"/>
                    <a:pt x="33052" y="82296"/>
                    <a:pt x="48006" y="61913"/>
                  </a:cubicBezTo>
                  <a:lnTo>
                    <a:pt x="70580" y="31242"/>
                  </a:lnTo>
                  <a:cubicBezTo>
                    <a:pt x="80010" y="19907"/>
                    <a:pt x="87630" y="9811"/>
                    <a:pt x="95536" y="0"/>
                  </a:cubicBezTo>
                  <a:close/>
                </a:path>
              </a:pathLst>
            </a:custGeom>
            <a:solidFill>
              <a:srgbClr val="263238"/>
            </a:solidFill>
            <a:ln w="9525" cap="flat">
              <a:noFill/>
              <a:prstDash val="solid"/>
              <a:miter/>
            </a:ln>
          </p:spPr>
          <p:txBody>
            <a:bodyPr rtlCol="0" anchor="ctr"/>
            <a:lstStyle/>
            <a:p>
              <a:endParaRPr lang="zh-CN" altLang="en-US"/>
            </a:p>
          </p:txBody>
        </p:sp>
        <p:sp>
          <p:nvSpPr>
            <p:cNvPr id="323" name="任意多边形: 形状 322"/>
            <p:cNvSpPr/>
            <p:nvPr/>
          </p:nvSpPr>
          <p:spPr>
            <a:xfrm rot="21190573">
              <a:off x="6727262" y="2699905"/>
              <a:ext cx="37647" cy="312392"/>
            </a:xfrm>
            <a:custGeom>
              <a:avLst/>
              <a:gdLst>
                <a:gd name="connsiteX0" fmla="*/ 14097 w 28479"/>
                <a:gd name="connsiteY0" fmla="*/ 144496 h 236317"/>
                <a:gd name="connsiteX1" fmla="*/ 24289 w 28479"/>
                <a:gd name="connsiteY1" fmla="*/ 52866 h 236317"/>
                <a:gd name="connsiteX2" fmla="*/ 28480 w 28479"/>
                <a:gd name="connsiteY2" fmla="*/ 574 h 236317"/>
                <a:gd name="connsiteX3" fmla="*/ 27337 w 28479"/>
                <a:gd name="connsiteY3" fmla="*/ 574 h 236317"/>
                <a:gd name="connsiteX4" fmla="*/ 14002 w 28479"/>
                <a:gd name="connsiteY4" fmla="*/ 92299 h 236317"/>
                <a:gd name="connsiteX5" fmla="*/ 3715 w 28479"/>
                <a:gd name="connsiteY5" fmla="*/ 184025 h 236317"/>
                <a:gd name="connsiteX6" fmla="*/ 0 w 28479"/>
                <a:gd name="connsiteY6" fmla="*/ 236317 h 236317"/>
                <a:gd name="connsiteX7" fmla="*/ 667 w 28479"/>
                <a:gd name="connsiteY7" fmla="*/ 236317 h 236317"/>
                <a:gd name="connsiteX8" fmla="*/ 14097 w 28479"/>
                <a:gd name="connsiteY8" fmla="*/ 144496 h 23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79" h="236317">
                  <a:moveTo>
                    <a:pt x="14097" y="144496"/>
                  </a:moveTo>
                  <a:cubicBezTo>
                    <a:pt x="17812" y="114016"/>
                    <a:pt x="21717" y="83536"/>
                    <a:pt x="24289" y="52866"/>
                  </a:cubicBezTo>
                  <a:cubicBezTo>
                    <a:pt x="25718" y="35435"/>
                    <a:pt x="27242" y="18004"/>
                    <a:pt x="28480" y="574"/>
                  </a:cubicBezTo>
                  <a:cubicBezTo>
                    <a:pt x="28480" y="-93"/>
                    <a:pt x="27432" y="-284"/>
                    <a:pt x="27337" y="574"/>
                  </a:cubicBezTo>
                  <a:cubicBezTo>
                    <a:pt x="22384" y="31054"/>
                    <a:pt x="17812" y="61629"/>
                    <a:pt x="14002" y="92299"/>
                  </a:cubicBezTo>
                  <a:cubicBezTo>
                    <a:pt x="10192" y="122970"/>
                    <a:pt x="6763" y="153355"/>
                    <a:pt x="3715" y="184025"/>
                  </a:cubicBezTo>
                  <a:cubicBezTo>
                    <a:pt x="1876" y="201361"/>
                    <a:pt x="638" y="218791"/>
                    <a:pt x="0" y="236317"/>
                  </a:cubicBezTo>
                  <a:cubicBezTo>
                    <a:pt x="0" y="236317"/>
                    <a:pt x="571" y="236317"/>
                    <a:pt x="667" y="236317"/>
                  </a:cubicBezTo>
                  <a:cubicBezTo>
                    <a:pt x="6572" y="205837"/>
                    <a:pt x="10382" y="175262"/>
                    <a:pt x="14097" y="144496"/>
                  </a:cubicBezTo>
                  <a:close/>
                </a:path>
              </a:pathLst>
            </a:custGeom>
            <a:solidFill>
              <a:srgbClr val="263238"/>
            </a:solidFill>
            <a:ln w="9525" cap="flat">
              <a:noFill/>
              <a:prstDash val="solid"/>
              <a:miter/>
            </a:ln>
          </p:spPr>
          <p:txBody>
            <a:bodyPr rtlCol="0" anchor="ctr"/>
            <a:lstStyle/>
            <a:p>
              <a:endParaRPr lang="zh-CN" altLang="en-US"/>
            </a:p>
          </p:txBody>
        </p:sp>
        <p:sp>
          <p:nvSpPr>
            <p:cNvPr id="324" name="任意多边形: 形状 323"/>
            <p:cNvSpPr/>
            <p:nvPr/>
          </p:nvSpPr>
          <p:spPr>
            <a:xfrm rot="21190573">
              <a:off x="6695664" y="2551704"/>
              <a:ext cx="43691" cy="40040"/>
            </a:xfrm>
            <a:custGeom>
              <a:avLst/>
              <a:gdLst>
                <a:gd name="connsiteX0" fmla="*/ 33052 w 33051"/>
                <a:gd name="connsiteY0" fmla="*/ 0 h 30289"/>
                <a:gd name="connsiteX1" fmla="*/ 0 w 33051"/>
                <a:gd name="connsiteY1" fmla="*/ 30290 h 30289"/>
                <a:gd name="connsiteX2" fmla="*/ 33052 w 33051"/>
                <a:gd name="connsiteY2" fmla="*/ 0 h 30289"/>
              </a:gdLst>
              <a:ahLst/>
              <a:cxnLst>
                <a:cxn ang="0">
                  <a:pos x="connsiteX0" y="connsiteY0"/>
                </a:cxn>
                <a:cxn ang="0">
                  <a:pos x="connsiteX1" y="connsiteY1"/>
                </a:cxn>
                <a:cxn ang="0">
                  <a:pos x="connsiteX2" y="connsiteY2"/>
                </a:cxn>
              </a:cxnLst>
              <a:rect l="l" t="t" r="r" b="b"/>
              <a:pathLst>
                <a:path w="33051" h="30289">
                  <a:moveTo>
                    <a:pt x="33052" y="0"/>
                  </a:moveTo>
                  <a:cubicBezTo>
                    <a:pt x="23127" y="11230"/>
                    <a:pt x="12049" y="21384"/>
                    <a:pt x="0" y="30290"/>
                  </a:cubicBezTo>
                  <a:cubicBezTo>
                    <a:pt x="9925" y="19060"/>
                    <a:pt x="21002" y="8906"/>
                    <a:pt x="33052" y="0"/>
                  </a:cubicBezTo>
                  <a:close/>
                </a:path>
              </a:pathLst>
            </a:custGeom>
            <a:solidFill>
              <a:srgbClr val="263238"/>
            </a:solidFill>
            <a:ln w="9525" cap="flat">
              <a:noFill/>
              <a:prstDash val="solid"/>
              <a:miter/>
            </a:ln>
          </p:spPr>
          <p:txBody>
            <a:bodyPr rtlCol="0" anchor="ctr"/>
            <a:lstStyle/>
            <a:p>
              <a:endParaRPr lang="zh-CN" altLang="en-US"/>
            </a:p>
          </p:txBody>
        </p:sp>
        <p:sp>
          <p:nvSpPr>
            <p:cNvPr id="325" name="任意多边形: 形状 324"/>
            <p:cNvSpPr/>
            <p:nvPr/>
          </p:nvSpPr>
          <p:spPr>
            <a:xfrm rot="21190573">
              <a:off x="6776148" y="2175386"/>
              <a:ext cx="226644" cy="297816"/>
            </a:xfrm>
            <a:custGeom>
              <a:avLst/>
              <a:gdLst>
                <a:gd name="connsiteX0" fmla="*/ 80772 w 171450"/>
                <a:gd name="connsiteY0" fmla="*/ 225220 h 225290"/>
                <a:gd name="connsiteX1" fmla="*/ 0 w 171450"/>
                <a:gd name="connsiteY1" fmla="*/ 119778 h 225290"/>
                <a:gd name="connsiteX2" fmla="*/ 57150 w 171450"/>
                <a:gd name="connsiteY2" fmla="*/ 144 h 225290"/>
                <a:gd name="connsiteX3" fmla="*/ 171450 w 171450"/>
                <a:gd name="connsiteY3" fmla="*/ 80630 h 225290"/>
                <a:gd name="connsiteX4" fmla="*/ 128778 w 171450"/>
                <a:gd name="connsiteY4" fmla="*/ 153116 h 225290"/>
                <a:gd name="connsiteX5" fmla="*/ 126397 w 171450"/>
                <a:gd name="connsiteY5" fmla="*/ 161688 h 225290"/>
                <a:gd name="connsiteX6" fmla="*/ 126397 w 171450"/>
                <a:gd name="connsiteY6" fmla="*/ 163117 h 225290"/>
                <a:gd name="connsiteX7" fmla="*/ 80772 w 171450"/>
                <a:gd name="connsiteY7" fmla="*/ 225220 h 22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225290">
                  <a:moveTo>
                    <a:pt x="80772" y="225220"/>
                  </a:moveTo>
                  <a:cubicBezTo>
                    <a:pt x="54388" y="227696"/>
                    <a:pt x="5620" y="164355"/>
                    <a:pt x="0" y="119778"/>
                  </a:cubicBezTo>
                  <a:cubicBezTo>
                    <a:pt x="0" y="116730"/>
                    <a:pt x="49721" y="20242"/>
                    <a:pt x="57150" y="144"/>
                  </a:cubicBezTo>
                  <a:cubicBezTo>
                    <a:pt x="58769" y="-3952"/>
                    <a:pt x="171450" y="80630"/>
                    <a:pt x="171450" y="80630"/>
                  </a:cubicBezTo>
                  <a:cubicBezTo>
                    <a:pt x="154334" y="102966"/>
                    <a:pt x="139998" y="127312"/>
                    <a:pt x="128778" y="153116"/>
                  </a:cubicBezTo>
                  <a:cubicBezTo>
                    <a:pt x="127749" y="155897"/>
                    <a:pt x="126949" y="158773"/>
                    <a:pt x="126397" y="161688"/>
                  </a:cubicBezTo>
                  <a:lnTo>
                    <a:pt x="126397" y="163117"/>
                  </a:lnTo>
                  <a:cubicBezTo>
                    <a:pt x="122777" y="179881"/>
                    <a:pt x="110014" y="222553"/>
                    <a:pt x="80772" y="225220"/>
                  </a:cubicBezTo>
                  <a:close/>
                </a:path>
              </a:pathLst>
            </a:custGeom>
            <a:solidFill>
              <a:srgbClr val="FBD1CD"/>
            </a:solidFill>
            <a:ln w="9525" cap="flat">
              <a:noFill/>
              <a:prstDash val="solid"/>
              <a:miter/>
            </a:ln>
          </p:spPr>
          <p:txBody>
            <a:bodyPr rtlCol="0" anchor="ctr"/>
            <a:lstStyle/>
            <a:p>
              <a:endParaRPr lang="zh-CN" altLang="en-US"/>
            </a:p>
          </p:txBody>
        </p:sp>
        <p:sp>
          <p:nvSpPr>
            <p:cNvPr id="326" name="任意多边形: 形状 325"/>
            <p:cNvSpPr/>
            <p:nvPr/>
          </p:nvSpPr>
          <p:spPr>
            <a:xfrm rot="21190573">
              <a:off x="6840719" y="2172202"/>
              <a:ext cx="156396" cy="196675"/>
            </a:xfrm>
            <a:custGeom>
              <a:avLst/>
              <a:gdLst>
                <a:gd name="connsiteX0" fmla="*/ 118310 w 118309"/>
                <a:gd name="connsiteY0" fmla="*/ 80010 h 148780"/>
                <a:gd name="connsiteX1" fmla="*/ 77257 w 118309"/>
                <a:gd name="connsiteY1" fmla="*/ 148781 h 148780"/>
                <a:gd name="connsiteX2" fmla="*/ 5724 w 118309"/>
                <a:gd name="connsiteY2" fmla="*/ 0 h 148780"/>
                <a:gd name="connsiteX3" fmla="*/ 118310 w 118309"/>
                <a:gd name="connsiteY3" fmla="*/ 80010 h 148780"/>
              </a:gdLst>
              <a:ahLst/>
              <a:cxnLst>
                <a:cxn ang="0">
                  <a:pos x="connsiteX0" y="connsiteY0"/>
                </a:cxn>
                <a:cxn ang="0">
                  <a:pos x="connsiteX1" y="connsiteY1"/>
                </a:cxn>
                <a:cxn ang="0">
                  <a:pos x="connsiteX2" y="connsiteY2"/>
                </a:cxn>
                <a:cxn ang="0">
                  <a:pos x="connsiteX3" y="connsiteY3"/>
                </a:cxn>
              </a:cxnLst>
              <a:rect l="l" t="t" r="r" b="b"/>
              <a:pathLst>
                <a:path w="118309" h="148780">
                  <a:moveTo>
                    <a:pt x="118310" y="80010"/>
                  </a:moveTo>
                  <a:cubicBezTo>
                    <a:pt x="102041" y="101289"/>
                    <a:pt x="88268" y="124368"/>
                    <a:pt x="77257" y="148781"/>
                  </a:cubicBezTo>
                  <a:cubicBezTo>
                    <a:pt x="40490" y="137922"/>
                    <a:pt x="-18660" y="75533"/>
                    <a:pt x="5724" y="0"/>
                  </a:cubicBezTo>
                  <a:cubicBezTo>
                    <a:pt x="19155" y="5525"/>
                    <a:pt x="118310" y="80010"/>
                    <a:pt x="118310" y="80010"/>
                  </a:cubicBezTo>
                  <a:close/>
                </a:path>
              </a:pathLst>
            </a:custGeom>
            <a:solidFill>
              <a:srgbClr val="263238"/>
            </a:solidFill>
            <a:ln w="9525" cap="flat">
              <a:noFill/>
              <a:prstDash val="solid"/>
              <a:miter/>
            </a:ln>
          </p:spPr>
          <p:txBody>
            <a:bodyPr rtlCol="0" anchor="ctr"/>
            <a:lstStyle/>
            <a:p>
              <a:endParaRPr lang="zh-CN" altLang="en-US"/>
            </a:p>
          </p:txBody>
        </p:sp>
        <p:sp>
          <p:nvSpPr>
            <p:cNvPr id="327" name="任意多边形: 形状 326"/>
            <p:cNvSpPr/>
            <p:nvPr/>
          </p:nvSpPr>
          <p:spPr>
            <a:xfrm rot="21190573">
              <a:off x="6781419" y="1868269"/>
              <a:ext cx="320696" cy="438293"/>
            </a:xfrm>
            <a:custGeom>
              <a:avLst/>
              <a:gdLst>
                <a:gd name="connsiteX0" fmla="*/ 2242 w 242598"/>
                <a:gd name="connsiteY0" fmla="*/ 86388 h 331557"/>
                <a:gd name="connsiteX1" fmla="*/ 62059 w 242598"/>
                <a:gd name="connsiteY1" fmla="*/ 302796 h 331557"/>
                <a:gd name="connsiteX2" fmla="*/ 231509 w 242598"/>
                <a:gd name="connsiteY2" fmla="*/ 281079 h 331557"/>
                <a:gd name="connsiteX3" fmla="*/ 175883 w 242598"/>
                <a:gd name="connsiteY3" fmla="*/ 15332 h 331557"/>
                <a:gd name="connsiteX4" fmla="*/ 2242 w 242598"/>
                <a:gd name="connsiteY4" fmla="*/ 86388 h 33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98" h="331557">
                  <a:moveTo>
                    <a:pt x="2242" y="86388"/>
                  </a:moveTo>
                  <a:cubicBezTo>
                    <a:pt x="-9283" y="135728"/>
                    <a:pt x="25579" y="273936"/>
                    <a:pt x="62059" y="302796"/>
                  </a:cubicBezTo>
                  <a:cubicBezTo>
                    <a:pt x="115018" y="344706"/>
                    <a:pt x="197029" y="343563"/>
                    <a:pt x="231509" y="281079"/>
                  </a:cubicBezTo>
                  <a:cubicBezTo>
                    <a:pt x="264847" y="220405"/>
                    <a:pt x="216174" y="41144"/>
                    <a:pt x="175883" y="15332"/>
                  </a:cubicBezTo>
                  <a:cubicBezTo>
                    <a:pt x="116447" y="-22673"/>
                    <a:pt x="19387" y="13332"/>
                    <a:pt x="2242" y="86388"/>
                  </a:cubicBezTo>
                  <a:close/>
                </a:path>
              </a:pathLst>
            </a:custGeom>
            <a:solidFill>
              <a:srgbClr val="FBD1CD"/>
            </a:solidFill>
            <a:ln w="9525" cap="flat">
              <a:noFill/>
              <a:prstDash val="solid"/>
              <a:miter/>
            </a:ln>
          </p:spPr>
          <p:txBody>
            <a:bodyPr rtlCol="0" anchor="ctr"/>
            <a:lstStyle/>
            <a:p>
              <a:endParaRPr lang="zh-CN" altLang="en-US"/>
            </a:p>
          </p:txBody>
        </p:sp>
        <p:sp>
          <p:nvSpPr>
            <p:cNvPr id="328" name="任意多边形: 形状 327"/>
            <p:cNvSpPr/>
            <p:nvPr/>
          </p:nvSpPr>
          <p:spPr>
            <a:xfrm rot="21190573">
              <a:off x="6979278" y="2084055"/>
              <a:ext cx="9753" cy="35268"/>
            </a:xfrm>
            <a:custGeom>
              <a:avLst/>
              <a:gdLst>
                <a:gd name="connsiteX0" fmla="*/ 4191 w 7378"/>
                <a:gd name="connsiteY0" fmla="*/ 0 h 26679"/>
                <a:gd name="connsiteX1" fmla="*/ 3715 w 7378"/>
                <a:gd name="connsiteY1" fmla="*/ 952 h 26679"/>
                <a:gd name="connsiteX2" fmla="*/ 0 w 7378"/>
                <a:gd name="connsiteY2" fmla="*/ 26098 h 26679"/>
                <a:gd name="connsiteX3" fmla="*/ 0 w 7378"/>
                <a:gd name="connsiteY3" fmla="*/ 26670 h 26679"/>
                <a:gd name="connsiteX4" fmla="*/ 4191 w 7378"/>
                <a:gd name="connsiteY4" fmla="*/ 0 h 26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 h="26679">
                  <a:moveTo>
                    <a:pt x="4191" y="0"/>
                  </a:moveTo>
                  <a:cubicBezTo>
                    <a:pt x="4191" y="0"/>
                    <a:pt x="3620" y="571"/>
                    <a:pt x="3715" y="952"/>
                  </a:cubicBezTo>
                  <a:cubicBezTo>
                    <a:pt x="6287" y="10477"/>
                    <a:pt x="7620" y="21050"/>
                    <a:pt x="0" y="26098"/>
                  </a:cubicBezTo>
                  <a:cubicBezTo>
                    <a:pt x="0" y="26098"/>
                    <a:pt x="0" y="26765"/>
                    <a:pt x="0" y="26670"/>
                  </a:cubicBezTo>
                  <a:cubicBezTo>
                    <a:pt x="10096" y="22765"/>
                    <a:pt x="8096" y="8287"/>
                    <a:pt x="4191" y="0"/>
                  </a:cubicBezTo>
                  <a:close/>
                </a:path>
              </a:pathLst>
            </a:custGeom>
            <a:solidFill>
              <a:srgbClr val="263238"/>
            </a:solidFill>
            <a:ln w="9525" cap="flat">
              <a:noFill/>
              <a:prstDash val="solid"/>
              <a:miter/>
            </a:ln>
          </p:spPr>
          <p:txBody>
            <a:bodyPr rtlCol="0" anchor="ctr"/>
            <a:lstStyle/>
            <a:p>
              <a:endParaRPr lang="zh-CN" altLang="en-US"/>
            </a:p>
          </p:txBody>
        </p:sp>
        <p:sp>
          <p:nvSpPr>
            <p:cNvPr id="329" name="任意多边形: 形状 328"/>
            <p:cNvSpPr/>
            <p:nvPr/>
          </p:nvSpPr>
          <p:spPr>
            <a:xfrm rot="21190573">
              <a:off x="6958363" y="2075152"/>
              <a:ext cx="28777" cy="40217"/>
            </a:xfrm>
            <a:custGeom>
              <a:avLst/>
              <a:gdLst>
                <a:gd name="connsiteX0" fmla="*/ 8801 w 21769"/>
                <a:gd name="connsiteY0" fmla="*/ 105 h 30423"/>
                <a:gd name="connsiteX1" fmla="*/ 13849 w 21769"/>
                <a:gd name="connsiteY1" fmla="*/ 30299 h 30423"/>
                <a:gd name="connsiteX2" fmla="*/ 8801 w 21769"/>
                <a:gd name="connsiteY2" fmla="*/ 105 h 30423"/>
              </a:gdLst>
              <a:ahLst/>
              <a:cxnLst>
                <a:cxn ang="0">
                  <a:pos x="connsiteX0" y="connsiteY0"/>
                </a:cxn>
                <a:cxn ang="0">
                  <a:pos x="connsiteX1" y="connsiteY1"/>
                </a:cxn>
                <a:cxn ang="0">
                  <a:pos x="connsiteX2" y="connsiteY2"/>
                </a:cxn>
              </a:cxnLst>
              <a:rect l="l" t="t" r="r" b="b"/>
              <a:pathLst>
                <a:path w="21769" h="30423">
                  <a:moveTo>
                    <a:pt x="8801" y="105"/>
                  </a:moveTo>
                  <a:cubicBezTo>
                    <a:pt x="-6344" y="2581"/>
                    <a:pt x="-153" y="32585"/>
                    <a:pt x="13849" y="30299"/>
                  </a:cubicBezTo>
                  <a:cubicBezTo>
                    <a:pt x="27851" y="28013"/>
                    <a:pt x="21469" y="-1991"/>
                    <a:pt x="8801" y="105"/>
                  </a:cubicBezTo>
                  <a:close/>
                </a:path>
              </a:pathLst>
            </a:custGeom>
            <a:solidFill>
              <a:srgbClr val="263238"/>
            </a:solidFill>
            <a:ln w="9525" cap="flat">
              <a:noFill/>
              <a:prstDash val="solid"/>
              <a:miter/>
            </a:ln>
          </p:spPr>
          <p:txBody>
            <a:bodyPr rtlCol="0" anchor="ctr"/>
            <a:lstStyle/>
            <a:p>
              <a:endParaRPr lang="zh-CN" altLang="en-US"/>
            </a:p>
          </p:txBody>
        </p:sp>
        <p:sp>
          <p:nvSpPr>
            <p:cNvPr id="330" name="任意多边形: 形状 329"/>
            <p:cNvSpPr/>
            <p:nvPr/>
          </p:nvSpPr>
          <p:spPr>
            <a:xfrm rot="21190573">
              <a:off x="7049928" y="2060144"/>
              <a:ext cx="19768" cy="29754"/>
            </a:xfrm>
            <a:custGeom>
              <a:avLst/>
              <a:gdLst>
                <a:gd name="connsiteX0" fmla="*/ 0 w 14954"/>
                <a:gd name="connsiteY0" fmla="*/ 0 h 22508"/>
                <a:gd name="connsiteX1" fmla="*/ 857 w 14954"/>
                <a:gd name="connsiteY1" fmla="*/ 667 h 22508"/>
                <a:gd name="connsiteX2" fmla="*/ 14954 w 14954"/>
                <a:gd name="connsiteY2" fmla="*/ 21908 h 22508"/>
                <a:gd name="connsiteX3" fmla="*/ 14954 w 14954"/>
                <a:gd name="connsiteY3" fmla="*/ 22479 h 22508"/>
                <a:gd name="connsiteX4" fmla="*/ 0 w 14954"/>
                <a:gd name="connsiteY4" fmla="*/ 0 h 2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4" h="22508">
                  <a:moveTo>
                    <a:pt x="0" y="0"/>
                  </a:moveTo>
                  <a:cubicBezTo>
                    <a:pt x="0" y="0"/>
                    <a:pt x="762" y="0"/>
                    <a:pt x="857" y="667"/>
                  </a:cubicBezTo>
                  <a:cubicBezTo>
                    <a:pt x="2476" y="10192"/>
                    <a:pt x="5905" y="20574"/>
                    <a:pt x="14954" y="21908"/>
                  </a:cubicBezTo>
                  <a:cubicBezTo>
                    <a:pt x="14954" y="21908"/>
                    <a:pt x="14954" y="22479"/>
                    <a:pt x="14954" y="22479"/>
                  </a:cubicBezTo>
                  <a:cubicBezTo>
                    <a:pt x="4381" y="23241"/>
                    <a:pt x="0" y="9144"/>
                    <a:pt x="0" y="0"/>
                  </a:cubicBezTo>
                  <a:close/>
                </a:path>
              </a:pathLst>
            </a:custGeom>
            <a:solidFill>
              <a:srgbClr val="263238"/>
            </a:solidFill>
            <a:ln w="9525" cap="flat">
              <a:noFill/>
              <a:prstDash val="solid"/>
              <a:miter/>
            </a:ln>
          </p:spPr>
          <p:txBody>
            <a:bodyPr rtlCol="0" anchor="ctr"/>
            <a:lstStyle/>
            <a:p>
              <a:endParaRPr lang="zh-CN" altLang="en-US"/>
            </a:p>
          </p:txBody>
        </p:sp>
        <p:sp>
          <p:nvSpPr>
            <p:cNvPr id="331" name="任意多边形: 形状 330"/>
            <p:cNvSpPr/>
            <p:nvPr/>
          </p:nvSpPr>
          <p:spPr>
            <a:xfrm rot="21190573">
              <a:off x="7048702" y="2044047"/>
              <a:ext cx="28945" cy="40006"/>
            </a:xfrm>
            <a:custGeom>
              <a:avLst/>
              <a:gdLst>
                <a:gd name="connsiteX0" fmla="*/ 6246 w 21896"/>
                <a:gd name="connsiteY0" fmla="*/ 387 h 30264"/>
                <a:gd name="connsiteX1" fmla="*/ 14628 w 21896"/>
                <a:gd name="connsiteY1" fmla="*/ 29914 h 30264"/>
                <a:gd name="connsiteX2" fmla="*/ 6246 w 21896"/>
                <a:gd name="connsiteY2" fmla="*/ 387 h 30264"/>
              </a:gdLst>
              <a:ahLst/>
              <a:cxnLst>
                <a:cxn ang="0">
                  <a:pos x="connsiteX0" y="connsiteY0"/>
                </a:cxn>
                <a:cxn ang="0">
                  <a:pos x="connsiteX1" y="connsiteY1"/>
                </a:cxn>
                <a:cxn ang="0">
                  <a:pos x="connsiteX2" y="connsiteY2"/>
                </a:cxn>
              </a:cxnLst>
              <a:rect l="l" t="t" r="r" b="b"/>
              <a:pathLst>
                <a:path w="21896" h="30264">
                  <a:moveTo>
                    <a:pt x="6246" y="387"/>
                  </a:moveTo>
                  <a:cubicBezTo>
                    <a:pt x="21009" y="-3709"/>
                    <a:pt x="28343" y="26009"/>
                    <a:pt x="14628" y="29914"/>
                  </a:cubicBezTo>
                  <a:cubicBezTo>
                    <a:pt x="912" y="33819"/>
                    <a:pt x="-5756" y="3911"/>
                    <a:pt x="6246" y="387"/>
                  </a:cubicBezTo>
                  <a:close/>
                </a:path>
              </a:pathLst>
            </a:custGeom>
            <a:solidFill>
              <a:srgbClr val="263238"/>
            </a:solidFill>
            <a:ln w="9525" cap="flat">
              <a:noFill/>
              <a:prstDash val="solid"/>
              <a:miter/>
            </a:ln>
          </p:spPr>
          <p:txBody>
            <a:bodyPr rtlCol="0" anchor="ctr"/>
            <a:lstStyle/>
            <a:p>
              <a:endParaRPr lang="zh-CN" altLang="en-US"/>
            </a:p>
          </p:txBody>
        </p:sp>
        <p:sp>
          <p:nvSpPr>
            <p:cNvPr id="332" name="任意多边形: 形状 331"/>
            <p:cNvSpPr/>
            <p:nvPr/>
          </p:nvSpPr>
          <p:spPr>
            <a:xfrm rot="21190573">
              <a:off x="6929932" y="2017981"/>
              <a:ext cx="42076" cy="30737"/>
            </a:xfrm>
            <a:custGeom>
              <a:avLst/>
              <a:gdLst>
                <a:gd name="connsiteX0" fmla="*/ 9197 w 31829"/>
                <a:gd name="connsiteY0" fmla="*/ 22881 h 23252"/>
                <a:gd name="connsiteX1" fmla="*/ 20627 w 31829"/>
                <a:gd name="connsiteY1" fmla="*/ 17547 h 23252"/>
                <a:gd name="connsiteX2" fmla="*/ 31200 w 31829"/>
                <a:gd name="connsiteY2" fmla="*/ 9927 h 23252"/>
                <a:gd name="connsiteX3" fmla="*/ 29390 w 31829"/>
                <a:gd name="connsiteY3" fmla="*/ 2212 h 23252"/>
                <a:gd name="connsiteX4" fmla="*/ 13102 w 31829"/>
                <a:gd name="connsiteY4" fmla="*/ 2212 h 23252"/>
                <a:gd name="connsiteX5" fmla="*/ 529 w 31829"/>
                <a:gd name="connsiteY5" fmla="*/ 13642 h 23252"/>
                <a:gd name="connsiteX6" fmla="*/ 4301 w 31829"/>
                <a:gd name="connsiteY6" fmla="*/ 22725 h 23252"/>
                <a:gd name="connsiteX7" fmla="*/ 9197 w 31829"/>
                <a:gd name="connsiteY7" fmla="*/ 22881 h 2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29" h="23252">
                  <a:moveTo>
                    <a:pt x="9197" y="22881"/>
                  </a:moveTo>
                  <a:cubicBezTo>
                    <a:pt x="13198" y="21357"/>
                    <a:pt x="16722" y="19357"/>
                    <a:pt x="20627" y="17547"/>
                  </a:cubicBezTo>
                  <a:cubicBezTo>
                    <a:pt x="24875" y="16201"/>
                    <a:pt x="28580" y="13531"/>
                    <a:pt x="31200" y="9927"/>
                  </a:cubicBezTo>
                  <a:cubicBezTo>
                    <a:pt x="32495" y="7250"/>
                    <a:pt x="31743" y="4032"/>
                    <a:pt x="29390" y="2212"/>
                  </a:cubicBezTo>
                  <a:cubicBezTo>
                    <a:pt x="24361" y="-737"/>
                    <a:pt x="18132" y="-737"/>
                    <a:pt x="13102" y="2212"/>
                  </a:cubicBezTo>
                  <a:cubicBezTo>
                    <a:pt x="7645" y="4346"/>
                    <a:pt x="3168" y="8415"/>
                    <a:pt x="529" y="13642"/>
                  </a:cubicBezTo>
                  <a:cubicBezTo>
                    <a:pt x="-938" y="17191"/>
                    <a:pt x="748" y="21257"/>
                    <a:pt x="4301" y="22725"/>
                  </a:cubicBezTo>
                  <a:cubicBezTo>
                    <a:pt x="5854" y="23370"/>
                    <a:pt x="7597" y="23426"/>
                    <a:pt x="9197" y="22881"/>
                  </a:cubicBezTo>
                  <a:close/>
                </a:path>
              </a:pathLst>
            </a:custGeom>
            <a:solidFill>
              <a:srgbClr val="263238"/>
            </a:solidFill>
            <a:ln w="9525" cap="flat">
              <a:noFill/>
              <a:prstDash val="solid"/>
              <a:miter/>
            </a:ln>
          </p:spPr>
          <p:txBody>
            <a:bodyPr rtlCol="0" anchor="ctr"/>
            <a:lstStyle/>
            <a:p>
              <a:endParaRPr lang="zh-CN" altLang="en-US"/>
            </a:p>
          </p:txBody>
        </p:sp>
        <p:sp>
          <p:nvSpPr>
            <p:cNvPr id="333" name="任意多边形: 形状 332"/>
            <p:cNvSpPr/>
            <p:nvPr/>
          </p:nvSpPr>
          <p:spPr>
            <a:xfrm rot="21190573">
              <a:off x="7033140" y="2011235"/>
              <a:ext cx="42993" cy="28072"/>
            </a:xfrm>
            <a:custGeom>
              <a:avLst/>
              <a:gdLst>
                <a:gd name="connsiteX0" fmla="*/ 28869 w 32523"/>
                <a:gd name="connsiteY0" fmla="*/ 13480 h 21236"/>
                <a:gd name="connsiteX1" fmla="*/ 17248 w 32523"/>
                <a:gd name="connsiteY1" fmla="*/ 18338 h 21236"/>
                <a:gd name="connsiteX2" fmla="*/ 4485 w 32523"/>
                <a:gd name="connsiteY2" fmla="*/ 21100 h 21236"/>
                <a:gd name="connsiteX3" fmla="*/ 8 w 32523"/>
                <a:gd name="connsiteY3" fmla="*/ 14623 h 21236"/>
                <a:gd name="connsiteX4" fmla="*/ 10866 w 32523"/>
                <a:gd name="connsiteY4" fmla="*/ 2431 h 21236"/>
                <a:gd name="connsiteX5" fmla="*/ 27821 w 32523"/>
                <a:gd name="connsiteY5" fmla="*/ 907 h 21236"/>
                <a:gd name="connsiteX6" fmla="*/ 32174 w 32523"/>
                <a:gd name="connsiteY6" fmla="*/ 9574 h 21236"/>
                <a:gd name="connsiteX7" fmla="*/ 28869 w 32523"/>
                <a:gd name="connsiteY7" fmla="*/ 13480 h 2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23" h="21236">
                  <a:moveTo>
                    <a:pt x="28869" y="13480"/>
                  </a:moveTo>
                  <a:cubicBezTo>
                    <a:pt x="25078" y="15295"/>
                    <a:pt x="21201" y="16916"/>
                    <a:pt x="17248" y="18338"/>
                  </a:cubicBezTo>
                  <a:cubicBezTo>
                    <a:pt x="13419" y="20647"/>
                    <a:pt x="8923" y="21618"/>
                    <a:pt x="4485" y="21100"/>
                  </a:cubicBezTo>
                  <a:cubicBezTo>
                    <a:pt x="1703" y="20200"/>
                    <a:pt x="-135" y="17545"/>
                    <a:pt x="8" y="14623"/>
                  </a:cubicBezTo>
                  <a:cubicBezTo>
                    <a:pt x="1122" y="8879"/>
                    <a:pt x="5294" y="4204"/>
                    <a:pt x="10866" y="2431"/>
                  </a:cubicBezTo>
                  <a:cubicBezTo>
                    <a:pt x="16134" y="-158"/>
                    <a:pt x="22172" y="-701"/>
                    <a:pt x="27821" y="907"/>
                  </a:cubicBezTo>
                  <a:cubicBezTo>
                    <a:pt x="31412" y="2099"/>
                    <a:pt x="33364" y="5979"/>
                    <a:pt x="32174" y="9574"/>
                  </a:cubicBezTo>
                  <a:cubicBezTo>
                    <a:pt x="31621" y="11254"/>
                    <a:pt x="30431" y="12653"/>
                    <a:pt x="28869" y="13480"/>
                  </a:cubicBezTo>
                  <a:close/>
                </a:path>
              </a:pathLst>
            </a:custGeom>
            <a:solidFill>
              <a:srgbClr val="263238"/>
            </a:solidFill>
            <a:ln w="9525" cap="flat">
              <a:noFill/>
              <a:prstDash val="solid"/>
              <a:miter/>
            </a:ln>
          </p:spPr>
          <p:txBody>
            <a:bodyPr rtlCol="0" anchor="ctr"/>
            <a:lstStyle/>
            <a:p>
              <a:endParaRPr lang="zh-CN" altLang="en-US"/>
            </a:p>
          </p:txBody>
        </p:sp>
        <p:sp>
          <p:nvSpPr>
            <p:cNvPr id="334" name="任意多边形: 形状 333"/>
            <p:cNvSpPr/>
            <p:nvPr/>
          </p:nvSpPr>
          <p:spPr>
            <a:xfrm rot="21190573">
              <a:off x="7003378" y="2194603"/>
              <a:ext cx="26281" cy="9820"/>
            </a:xfrm>
            <a:custGeom>
              <a:avLst/>
              <a:gdLst>
                <a:gd name="connsiteX0" fmla="*/ 831 w 19881"/>
                <a:gd name="connsiteY0" fmla="*/ 476 h 7429"/>
                <a:gd name="connsiteX1" fmla="*/ 9785 w 19881"/>
                <a:gd name="connsiteY1" fmla="*/ 4381 h 7429"/>
                <a:gd name="connsiteX2" fmla="*/ 19310 w 19881"/>
                <a:gd name="connsiteY2" fmla="*/ 0 h 7429"/>
                <a:gd name="connsiteX3" fmla="*/ 19881 w 19881"/>
                <a:gd name="connsiteY3" fmla="*/ 0 h 7429"/>
                <a:gd name="connsiteX4" fmla="*/ 9023 w 19881"/>
                <a:gd name="connsiteY4" fmla="*/ 7429 h 7429"/>
                <a:gd name="connsiteX5" fmla="*/ 69 w 19881"/>
                <a:gd name="connsiteY5" fmla="*/ 667 h 7429"/>
                <a:gd name="connsiteX6" fmla="*/ 831 w 19881"/>
                <a:gd name="connsiteY6" fmla="*/ 476 h 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81" h="7429">
                  <a:moveTo>
                    <a:pt x="831" y="476"/>
                  </a:moveTo>
                  <a:cubicBezTo>
                    <a:pt x="3593" y="2191"/>
                    <a:pt x="6356" y="4763"/>
                    <a:pt x="9785" y="4381"/>
                  </a:cubicBezTo>
                  <a:cubicBezTo>
                    <a:pt x="13233" y="3610"/>
                    <a:pt x="16481" y="2124"/>
                    <a:pt x="19310" y="0"/>
                  </a:cubicBezTo>
                  <a:lnTo>
                    <a:pt x="19881" y="0"/>
                  </a:lnTo>
                  <a:cubicBezTo>
                    <a:pt x="17919" y="4296"/>
                    <a:pt x="13738" y="7153"/>
                    <a:pt x="9023" y="7429"/>
                  </a:cubicBezTo>
                  <a:cubicBezTo>
                    <a:pt x="4946" y="7191"/>
                    <a:pt x="1412" y="4524"/>
                    <a:pt x="69" y="667"/>
                  </a:cubicBezTo>
                  <a:cubicBezTo>
                    <a:pt x="-216" y="571"/>
                    <a:pt x="450" y="190"/>
                    <a:pt x="831" y="476"/>
                  </a:cubicBezTo>
                  <a:close/>
                </a:path>
              </a:pathLst>
            </a:custGeom>
            <a:solidFill>
              <a:srgbClr val="263238"/>
            </a:solidFill>
            <a:ln w="9525" cap="flat">
              <a:noFill/>
              <a:prstDash val="solid"/>
              <a:miter/>
            </a:ln>
          </p:spPr>
          <p:txBody>
            <a:bodyPr rtlCol="0" anchor="ctr"/>
            <a:lstStyle/>
            <a:p>
              <a:endParaRPr lang="zh-CN" altLang="en-US"/>
            </a:p>
          </p:txBody>
        </p:sp>
        <p:sp>
          <p:nvSpPr>
            <p:cNvPr id="335" name="任意多边形: 形状 334"/>
            <p:cNvSpPr/>
            <p:nvPr/>
          </p:nvSpPr>
          <p:spPr>
            <a:xfrm rot="21190573">
              <a:off x="6996312" y="2007994"/>
              <a:ext cx="71009" cy="157700"/>
            </a:xfrm>
            <a:custGeom>
              <a:avLst/>
              <a:gdLst>
                <a:gd name="connsiteX0" fmla="*/ 323 w 53717"/>
                <a:gd name="connsiteY0" fmla="*/ 109752 h 119296"/>
                <a:gd name="connsiteX1" fmla="*/ 24326 w 53717"/>
                <a:gd name="connsiteY1" fmla="*/ 119277 h 119296"/>
                <a:gd name="connsiteX2" fmla="*/ 35852 w 53717"/>
                <a:gd name="connsiteY2" fmla="*/ 117562 h 119296"/>
                <a:gd name="connsiteX3" fmla="*/ 37947 w 53717"/>
                <a:gd name="connsiteY3" fmla="*/ 116800 h 119296"/>
                <a:gd name="connsiteX4" fmla="*/ 39947 w 53717"/>
                <a:gd name="connsiteY4" fmla="*/ 116133 h 119296"/>
                <a:gd name="connsiteX5" fmla="*/ 41376 w 53717"/>
                <a:gd name="connsiteY5" fmla="*/ 113657 h 119296"/>
                <a:gd name="connsiteX6" fmla="*/ 41376 w 53717"/>
                <a:gd name="connsiteY6" fmla="*/ 113657 h 119296"/>
                <a:gd name="connsiteX7" fmla="*/ 41376 w 53717"/>
                <a:gd name="connsiteY7" fmla="*/ 112705 h 119296"/>
                <a:gd name="connsiteX8" fmla="*/ 41376 w 53717"/>
                <a:gd name="connsiteY8" fmla="*/ 112705 h 119296"/>
                <a:gd name="connsiteX9" fmla="*/ 41376 w 53717"/>
                <a:gd name="connsiteY9" fmla="*/ 111847 h 119296"/>
                <a:gd name="connsiteX10" fmla="*/ 37185 w 53717"/>
                <a:gd name="connsiteY10" fmla="*/ 93845 h 119296"/>
                <a:gd name="connsiteX11" fmla="*/ 53663 w 53717"/>
                <a:gd name="connsiteY11" fmla="*/ 93845 h 119296"/>
                <a:gd name="connsiteX12" fmla="*/ 21945 w 53717"/>
                <a:gd name="connsiteY12" fmla="*/ 405 h 119296"/>
                <a:gd name="connsiteX13" fmla="*/ 20231 w 53717"/>
                <a:gd name="connsiteY13" fmla="*/ 976 h 119296"/>
                <a:gd name="connsiteX14" fmla="*/ 45948 w 53717"/>
                <a:gd name="connsiteY14" fmla="*/ 88892 h 119296"/>
                <a:gd name="connsiteX15" fmla="*/ 30041 w 53717"/>
                <a:gd name="connsiteY15" fmla="*/ 87368 h 119296"/>
                <a:gd name="connsiteX16" fmla="*/ 36328 w 53717"/>
                <a:gd name="connsiteY16" fmla="*/ 111371 h 119296"/>
                <a:gd name="connsiteX17" fmla="*/ 36328 w 53717"/>
                <a:gd name="connsiteY17" fmla="*/ 111371 h 119296"/>
                <a:gd name="connsiteX18" fmla="*/ 1466 w 53717"/>
                <a:gd name="connsiteY18" fmla="*/ 107847 h 119296"/>
                <a:gd name="connsiteX19" fmla="*/ 323 w 53717"/>
                <a:gd name="connsiteY19" fmla="*/ 109752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717" h="119296">
                  <a:moveTo>
                    <a:pt x="323" y="109752"/>
                  </a:moveTo>
                  <a:cubicBezTo>
                    <a:pt x="6648" y="116133"/>
                    <a:pt x="15344" y="119591"/>
                    <a:pt x="24326" y="119277"/>
                  </a:cubicBezTo>
                  <a:cubicBezTo>
                    <a:pt x="28232" y="119229"/>
                    <a:pt x="32108" y="118648"/>
                    <a:pt x="35852" y="117562"/>
                  </a:cubicBezTo>
                  <a:lnTo>
                    <a:pt x="37947" y="116800"/>
                  </a:lnTo>
                  <a:lnTo>
                    <a:pt x="39947" y="116133"/>
                  </a:lnTo>
                  <a:cubicBezTo>
                    <a:pt x="40919" y="115714"/>
                    <a:pt x="41500" y="114705"/>
                    <a:pt x="41376" y="113657"/>
                  </a:cubicBezTo>
                  <a:lnTo>
                    <a:pt x="41376" y="113657"/>
                  </a:lnTo>
                  <a:cubicBezTo>
                    <a:pt x="41405" y="113343"/>
                    <a:pt x="41405" y="113019"/>
                    <a:pt x="41376" y="112705"/>
                  </a:cubicBezTo>
                  <a:lnTo>
                    <a:pt x="41376" y="112705"/>
                  </a:lnTo>
                  <a:lnTo>
                    <a:pt x="41376" y="111847"/>
                  </a:lnTo>
                  <a:cubicBezTo>
                    <a:pt x="40138" y="104608"/>
                    <a:pt x="37185" y="93845"/>
                    <a:pt x="37185" y="93845"/>
                  </a:cubicBezTo>
                  <a:cubicBezTo>
                    <a:pt x="40138" y="94702"/>
                    <a:pt x="54711" y="97941"/>
                    <a:pt x="53663" y="93845"/>
                  </a:cubicBezTo>
                  <a:cubicBezTo>
                    <a:pt x="46300" y="61700"/>
                    <a:pt x="35671" y="30391"/>
                    <a:pt x="21945" y="405"/>
                  </a:cubicBezTo>
                  <a:cubicBezTo>
                    <a:pt x="21469" y="-548"/>
                    <a:pt x="19945" y="405"/>
                    <a:pt x="20231" y="976"/>
                  </a:cubicBezTo>
                  <a:cubicBezTo>
                    <a:pt x="26898" y="30789"/>
                    <a:pt x="38804" y="59079"/>
                    <a:pt x="45948" y="88892"/>
                  </a:cubicBezTo>
                  <a:cubicBezTo>
                    <a:pt x="40747" y="87625"/>
                    <a:pt x="35385" y="87111"/>
                    <a:pt x="30041" y="87368"/>
                  </a:cubicBezTo>
                  <a:cubicBezTo>
                    <a:pt x="29089" y="87939"/>
                    <a:pt x="36042" y="108133"/>
                    <a:pt x="36328" y="111371"/>
                  </a:cubicBezTo>
                  <a:cubicBezTo>
                    <a:pt x="36328" y="111371"/>
                    <a:pt x="36328" y="111371"/>
                    <a:pt x="36328" y="111371"/>
                  </a:cubicBezTo>
                  <a:cubicBezTo>
                    <a:pt x="24707" y="114981"/>
                    <a:pt x="12125" y="113705"/>
                    <a:pt x="1466" y="107847"/>
                  </a:cubicBezTo>
                  <a:cubicBezTo>
                    <a:pt x="228" y="108418"/>
                    <a:pt x="-439" y="109180"/>
                    <a:pt x="323" y="109752"/>
                  </a:cubicBezTo>
                  <a:close/>
                </a:path>
              </a:pathLst>
            </a:custGeom>
            <a:solidFill>
              <a:srgbClr val="263238"/>
            </a:solidFill>
            <a:ln w="9525" cap="flat">
              <a:noFill/>
              <a:prstDash val="solid"/>
              <a:miter/>
            </a:ln>
          </p:spPr>
          <p:txBody>
            <a:bodyPr rtlCol="0" anchor="ctr"/>
            <a:lstStyle/>
            <a:p>
              <a:endParaRPr lang="zh-CN" altLang="en-US"/>
            </a:p>
          </p:txBody>
        </p:sp>
        <p:sp>
          <p:nvSpPr>
            <p:cNvPr id="336" name="任意多边形: 形状 335"/>
            <p:cNvSpPr/>
            <p:nvPr/>
          </p:nvSpPr>
          <p:spPr>
            <a:xfrm rot="21190573">
              <a:off x="7004112" y="2154287"/>
              <a:ext cx="42810" cy="30235"/>
            </a:xfrm>
            <a:custGeom>
              <a:avLst/>
              <a:gdLst>
                <a:gd name="connsiteX0" fmla="*/ 32385 w 32384"/>
                <a:gd name="connsiteY0" fmla="*/ 5334 h 22872"/>
                <a:gd name="connsiteX1" fmla="*/ 19717 w 32384"/>
                <a:gd name="connsiteY1" fmla="*/ 20098 h 22872"/>
                <a:gd name="connsiteX2" fmla="*/ 9525 w 32384"/>
                <a:gd name="connsiteY2" fmla="*/ 22860 h 22872"/>
                <a:gd name="connsiteX3" fmla="*/ 0 w 32384"/>
                <a:gd name="connsiteY3" fmla="*/ 9525 h 22872"/>
                <a:gd name="connsiteX4" fmla="*/ 1524 w 32384"/>
                <a:gd name="connsiteY4" fmla="*/ 0 h 22872"/>
                <a:gd name="connsiteX5" fmla="*/ 32385 w 32384"/>
                <a:gd name="connsiteY5" fmla="*/ 5334 h 2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4" h="22872">
                  <a:moveTo>
                    <a:pt x="32385" y="5334"/>
                  </a:moveTo>
                  <a:cubicBezTo>
                    <a:pt x="29480" y="11249"/>
                    <a:pt x="25117" y="16326"/>
                    <a:pt x="19717" y="20098"/>
                  </a:cubicBezTo>
                  <a:cubicBezTo>
                    <a:pt x="16678" y="22031"/>
                    <a:pt x="13125" y="22993"/>
                    <a:pt x="9525" y="22860"/>
                  </a:cubicBezTo>
                  <a:cubicBezTo>
                    <a:pt x="1714" y="22860"/>
                    <a:pt x="0" y="15621"/>
                    <a:pt x="0" y="9525"/>
                  </a:cubicBezTo>
                  <a:cubicBezTo>
                    <a:pt x="162" y="6306"/>
                    <a:pt x="676" y="3115"/>
                    <a:pt x="1524" y="0"/>
                  </a:cubicBezTo>
                  <a:cubicBezTo>
                    <a:pt x="10973" y="5039"/>
                    <a:pt x="21793" y="6915"/>
                    <a:pt x="32385" y="5334"/>
                  </a:cubicBezTo>
                  <a:close/>
                </a:path>
              </a:pathLst>
            </a:custGeom>
            <a:solidFill>
              <a:srgbClr val="263238"/>
            </a:solidFill>
            <a:ln w="9525" cap="flat">
              <a:noFill/>
              <a:prstDash val="solid"/>
              <a:miter/>
            </a:ln>
          </p:spPr>
          <p:txBody>
            <a:bodyPr rtlCol="0" anchor="ctr"/>
            <a:lstStyle/>
            <a:p>
              <a:endParaRPr lang="zh-CN" altLang="en-US"/>
            </a:p>
          </p:txBody>
        </p:sp>
        <p:sp>
          <p:nvSpPr>
            <p:cNvPr id="337" name="任意多边形: 形状 336"/>
            <p:cNvSpPr/>
            <p:nvPr/>
          </p:nvSpPr>
          <p:spPr>
            <a:xfrm rot="21190573">
              <a:off x="7004895" y="2167416"/>
              <a:ext cx="26063" cy="18056"/>
            </a:xfrm>
            <a:custGeom>
              <a:avLst/>
              <a:gdLst>
                <a:gd name="connsiteX0" fmla="*/ 19717 w 19716"/>
                <a:gd name="connsiteY0" fmla="*/ 10885 h 13659"/>
                <a:gd name="connsiteX1" fmla="*/ 9525 w 19716"/>
                <a:gd name="connsiteY1" fmla="*/ 13648 h 13659"/>
                <a:gd name="connsiteX2" fmla="*/ 0 w 19716"/>
                <a:gd name="connsiteY2" fmla="*/ 313 h 13659"/>
                <a:gd name="connsiteX3" fmla="*/ 19717 w 19716"/>
                <a:gd name="connsiteY3" fmla="*/ 10885 h 13659"/>
              </a:gdLst>
              <a:ahLst/>
              <a:cxnLst>
                <a:cxn ang="0">
                  <a:pos x="connsiteX0" y="connsiteY0"/>
                </a:cxn>
                <a:cxn ang="0">
                  <a:pos x="connsiteX1" y="connsiteY1"/>
                </a:cxn>
                <a:cxn ang="0">
                  <a:pos x="connsiteX2" y="connsiteY2"/>
                </a:cxn>
                <a:cxn ang="0">
                  <a:pos x="connsiteX3" y="connsiteY3"/>
                </a:cxn>
              </a:cxnLst>
              <a:rect l="l" t="t" r="r" b="b"/>
              <a:pathLst>
                <a:path w="19716" h="13659">
                  <a:moveTo>
                    <a:pt x="19717" y="10885"/>
                  </a:moveTo>
                  <a:cubicBezTo>
                    <a:pt x="16678" y="12819"/>
                    <a:pt x="13125" y="13781"/>
                    <a:pt x="9525" y="13648"/>
                  </a:cubicBezTo>
                  <a:cubicBezTo>
                    <a:pt x="1714" y="13648"/>
                    <a:pt x="0" y="6409"/>
                    <a:pt x="0" y="313"/>
                  </a:cubicBezTo>
                  <a:cubicBezTo>
                    <a:pt x="8239" y="-1249"/>
                    <a:pt x="16450" y="3161"/>
                    <a:pt x="19717" y="10885"/>
                  </a:cubicBezTo>
                  <a:close/>
                </a:path>
              </a:pathLst>
            </a:custGeom>
            <a:solidFill>
              <a:srgbClr val="FF9CBD"/>
            </a:solidFill>
            <a:ln w="9525" cap="flat">
              <a:noFill/>
              <a:prstDash val="solid"/>
              <a:miter/>
            </a:ln>
          </p:spPr>
          <p:txBody>
            <a:bodyPr rtlCol="0" anchor="ctr"/>
            <a:lstStyle/>
            <a:p>
              <a:endParaRPr lang="zh-CN" altLang="en-US"/>
            </a:p>
          </p:txBody>
        </p:sp>
        <p:sp>
          <p:nvSpPr>
            <p:cNvPr id="338" name="任意多边形: 形状 337"/>
            <p:cNvSpPr/>
            <p:nvPr/>
          </p:nvSpPr>
          <p:spPr>
            <a:xfrm rot="21190573">
              <a:off x="6725995" y="1824154"/>
              <a:ext cx="348358" cy="312873"/>
            </a:xfrm>
            <a:custGeom>
              <a:avLst/>
              <a:gdLst>
                <a:gd name="connsiteX0" fmla="*/ 63492 w 263524"/>
                <a:gd name="connsiteY0" fmla="*/ 236560 h 236680"/>
                <a:gd name="connsiteX1" fmla="*/ 78351 w 263524"/>
                <a:gd name="connsiteY1" fmla="*/ 172552 h 236680"/>
                <a:gd name="connsiteX2" fmla="*/ 127024 w 263524"/>
                <a:gd name="connsiteY2" fmla="*/ 107877 h 236680"/>
                <a:gd name="connsiteX3" fmla="*/ 218178 w 263524"/>
                <a:gd name="connsiteY3" fmla="*/ 120164 h 236680"/>
                <a:gd name="connsiteX4" fmla="*/ 242848 w 263524"/>
                <a:gd name="connsiteY4" fmla="*/ 5293 h 236680"/>
                <a:gd name="connsiteX5" fmla="*/ 150836 w 263524"/>
                <a:gd name="connsiteY5" fmla="*/ 27296 h 236680"/>
                <a:gd name="connsiteX6" fmla="*/ 37870 w 263524"/>
                <a:gd name="connsiteY6" fmla="*/ 77302 h 236680"/>
                <a:gd name="connsiteX7" fmla="*/ 341 w 263524"/>
                <a:gd name="connsiteY7" fmla="*/ 128737 h 236680"/>
                <a:gd name="connsiteX8" fmla="*/ 63492 w 263524"/>
                <a:gd name="connsiteY8" fmla="*/ 236560 h 23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524" h="236680">
                  <a:moveTo>
                    <a:pt x="63492" y="236560"/>
                  </a:moveTo>
                  <a:cubicBezTo>
                    <a:pt x="87876" y="232178"/>
                    <a:pt x="78351" y="172552"/>
                    <a:pt x="78351" y="172552"/>
                  </a:cubicBezTo>
                  <a:cubicBezTo>
                    <a:pt x="78351" y="172552"/>
                    <a:pt x="114927" y="161407"/>
                    <a:pt x="127024" y="107877"/>
                  </a:cubicBezTo>
                  <a:cubicBezTo>
                    <a:pt x="127024" y="107877"/>
                    <a:pt x="178744" y="132356"/>
                    <a:pt x="218178" y="120164"/>
                  </a:cubicBezTo>
                  <a:cubicBezTo>
                    <a:pt x="280091" y="101114"/>
                    <a:pt x="268470" y="19199"/>
                    <a:pt x="242848" y="5293"/>
                  </a:cubicBezTo>
                  <a:cubicBezTo>
                    <a:pt x="206462" y="-14424"/>
                    <a:pt x="150836" y="27296"/>
                    <a:pt x="150836" y="27296"/>
                  </a:cubicBezTo>
                  <a:cubicBezTo>
                    <a:pt x="150836" y="27296"/>
                    <a:pt x="57491" y="12913"/>
                    <a:pt x="37870" y="77302"/>
                  </a:cubicBezTo>
                  <a:cubicBezTo>
                    <a:pt x="13791" y="81928"/>
                    <a:pt x="-2602" y="104396"/>
                    <a:pt x="341" y="128737"/>
                  </a:cubicBezTo>
                  <a:cubicBezTo>
                    <a:pt x="2913" y="173599"/>
                    <a:pt x="45394" y="239894"/>
                    <a:pt x="63492" y="236560"/>
                  </a:cubicBezTo>
                  <a:close/>
                </a:path>
              </a:pathLst>
            </a:custGeom>
            <a:solidFill>
              <a:srgbClr val="263238"/>
            </a:solidFill>
            <a:ln w="9525" cap="flat">
              <a:noFill/>
              <a:prstDash val="solid"/>
              <a:miter/>
            </a:ln>
          </p:spPr>
          <p:txBody>
            <a:bodyPr rtlCol="0" anchor="ctr"/>
            <a:lstStyle/>
            <a:p>
              <a:endParaRPr lang="zh-CN" altLang="en-US"/>
            </a:p>
          </p:txBody>
        </p:sp>
        <p:sp>
          <p:nvSpPr>
            <p:cNvPr id="339" name="任意多边形: 形状 338"/>
            <p:cNvSpPr/>
            <p:nvPr/>
          </p:nvSpPr>
          <p:spPr>
            <a:xfrm rot="21190573">
              <a:off x="6821351" y="1948967"/>
              <a:ext cx="78743" cy="120853"/>
            </a:xfrm>
            <a:custGeom>
              <a:avLst/>
              <a:gdLst>
                <a:gd name="connsiteX0" fmla="*/ 593 w 59567"/>
                <a:gd name="connsiteY0" fmla="*/ 90024 h 91422"/>
                <a:gd name="connsiteX1" fmla="*/ 44789 w 59567"/>
                <a:gd name="connsiteY1" fmla="*/ 58211 h 91422"/>
                <a:gd name="connsiteX2" fmla="*/ 52504 w 59567"/>
                <a:gd name="connsiteY2" fmla="*/ 1061 h 91422"/>
                <a:gd name="connsiteX3" fmla="*/ 54123 w 59567"/>
                <a:gd name="connsiteY3" fmla="*/ 490 h 91422"/>
                <a:gd name="connsiteX4" fmla="*/ 51266 w 59567"/>
                <a:gd name="connsiteY4" fmla="*/ 61735 h 91422"/>
                <a:gd name="connsiteX5" fmla="*/ 974 w 59567"/>
                <a:gd name="connsiteY5" fmla="*/ 91358 h 91422"/>
                <a:gd name="connsiteX6" fmla="*/ 593 w 59567"/>
                <a:gd name="connsiteY6" fmla="*/ 90024 h 9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67" h="91422">
                  <a:moveTo>
                    <a:pt x="593" y="90024"/>
                  </a:moveTo>
                  <a:cubicBezTo>
                    <a:pt x="18433" y="84589"/>
                    <a:pt x="33968" y="73402"/>
                    <a:pt x="44789" y="58211"/>
                  </a:cubicBezTo>
                  <a:cubicBezTo>
                    <a:pt x="56504" y="41552"/>
                    <a:pt x="59391" y="20231"/>
                    <a:pt x="52504" y="1061"/>
                  </a:cubicBezTo>
                  <a:cubicBezTo>
                    <a:pt x="52504" y="109"/>
                    <a:pt x="53742" y="-463"/>
                    <a:pt x="54123" y="490"/>
                  </a:cubicBezTo>
                  <a:cubicBezTo>
                    <a:pt x="62277" y="20322"/>
                    <a:pt x="61229" y="42748"/>
                    <a:pt x="51266" y="61735"/>
                  </a:cubicBezTo>
                  <a:cubicBezTo>
                    <a:pt x="40998" y="79881"/>
                    <a:pt x="21824" y="91172"/>
                    <a:pt x="974" y="91358"/>
                  </a:cubicBezTo>
                  <a:cubicBezTo>
                    <a:pt x="21" y="91739"/>
                    <a:pt x="-455" y="90310"/>
                    <a:pt x="593" y="90024"/>
                  </a:cubicBezTo>
                  <a:close/>
                </a:path>
              </a:pathLst>
            </a:custGeom>
            <a:solidFill>
              <a:srgbClr val="263238"/>
            </a:solidFill>
            <a:ln w="9525" cap="flat">
              <a:noFill/>
              <a:prstDash val="solid"/>
              <a:miter/>
            </a:ln>
          </p:spPr>
          <p:txBody>
            <a:bodyPr rtlCol="0" anchor="ctr"/>
            <a:lstStyle/>
            <a:p>
              <a:endParaRPr lang="zh-CN" altLang="en-US"/>
            </a:p>
          </p:txBody>
        </p:sp>
        <p:sp>
          <p:nvSpPr>
            <p:cNvPr id="340" name="任意多边形: 形状 339"/>
            <p:cNvSpPr/>
            <p:nvPr/>
          </p:nvSpPr>
          <p:spPr>
            <a:xfrm rot="21190573">
              <a:off x="6717162" y="1945616"/>
              <a:ext cx="98401" cy="205775"/>
            </a:xfrm>
            <a:custGeom>
              <a:avLst/>
              <a:gdLst>
                <a:gd name="connsiteX0" fmla="*/ 6028 w 74438"/>
                <a:gd name="connsiteY0" fmla="*/ 23527 h 155663"/>
                <a:gd name="connsiteX1" fmla="*/ 53653 w 74438"/>
                <a:gd name="connsiteY1" fmla="*/ 0 h 155663"/>
                <a:gd name="connsiteX2" fmla="*/ 53653 w 74438"/>
                <a:gd name="connsiteY2" fmla="*/ 1619 h 155663"/>
                <a:gd name="connsiteX3" fmla="*/ 9933 w 74438"/>
                <a:gd name="connsiteY3" fmla="*/ 32575 h 155663"/>
                <a:gd name="connsiteX4" fmla="*/ 12410 w 74438"/>
                <a:gd name="connsiteY4" fmla="*/ 82868 h 155663"/>
                <a:gd name="connsiteX5" fmla="*/ 74227 w 74438"/>
                <a:gd name="connsiteY5" fmla="*/ 154877 h 155663"/>
                <a:gd name="connsiteX6" fmla="*/ 74227 w 74438"/>
                <a:gd name="connsiteY6" fmla="*/ 155639 h 155663"/>
                <a:gd name="connsiteX7" fmla="*/ 5075 w 74438"/>
                <a:gd name="connsiteY7" fmla="*/ 77057 h 155663"/>
                <a:gd name="connsiteX8" fmla="*/ 6028 w 74438"/>
                <a:gd name="connsiteY8" fmla="*/ 23527 h 15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38" h="155663">
                  <a:moveTo>
                    <a:pt x="6028" y="23527"/>
                  </a:moveTo>
                  <a:cubicBezTo>
                    <a:pt x="16600" y="6287"/>
                    <a:pt x="35270" y="1524"/>
                    <a:pt x="53653" y="0"/>
                  </a:cubicBezTo>
                  <a:cubicBezTo>
                    <a:pt x="54796" y="0"/>
                    <a:pt x="54891" y="1619"/>
                    <a:pt x="53653" y="1619"/>
                  </a:cubicBezTo>
                  <a:cubicBezTo>
                    <a:pt x="34517" y="3183"/>
                    <a:pt x="17762" y="15050"/>
                    <a:pt x="9933" y="32575"/>
                  </a:cubicBezTo>
                  <a:cubicBezTo>
                    <a:pt x="2218" y="48577"/>
                    <a:pt x="6599" y="66961"/>
                    <a:pt x="12410" y="82868"/>
                  </a:cubicBezTo>
                  <a:cubicBezTo>
                    <a:pt x="23382" y="113699"/>
                    <a:pt x="45414" y="139358"/>
                    <a:pt x="74227" y="154877"/>
                  </a:cubicBezTo>
                  <a:cubicBezTo>
                    <a:pt x="74703" y="154877"/>
                    <a:pt x="74227" y="155829"/>
                    <a:pt x="74227" y="155639"/>
                  </a:cubicBezTo>
                  <a:cubicBezTo>
                    <a:pt x="41385" y="140028"/>
                    <a:pt x="16381" y="111621"/>
                    <a:pt x="5075" y="77057"/>
                  </a:cubicBezTo>
                  <a:cubicBezTo>
                    <a:pt x="122" y="59912"/>
                    <a:pt x="-3688" y="39529"/>
                    <a:pt x="6028" y="23527"/>
                  </a:cubicBezTo>
                  <a:close/>
                </a:path>
              </a:pathLst>
            </a:custGeom>
            <a:solidFill>
              <a:srgbClr val="263238"/>
            </a:solidFill>
            <a:ln w="9525" cap="flat">
              <a:noFill/>
              <a:prstDash val="solid"/>
              <a:miter/>
            </a:ln>
          </p:spPr>
          <p:txBody>
            <a:bodyPr rtlCol="0" anchor="ctr"/>
            <a:lstStyle/>
            <a:p>
              <a:endParaRPr lang="zh-CN" altLang="en-US"/>
            </a:p>
          </p:txBody>
        </p:sp>
        <p:sp>
          <p:nvSpPr>
            <p:cNvPr id="341" name="任意多边形: 形状 340"/>
            <p:cNvSpPr/>
            <p:nvPr/>
          </p:nvSpPr>
          <p:spPr>
            <a:xfrm rot="21190573">
              <a:off x="6909052" y="1806082"/>
              <a:ext cx="147425" cy="113640"/>
            </a:xfrm>
            <a:custGeom>
              <a:avLst/>
              <a:gdLst>
                <a:gd name="connsiteX0" fmla="*/ 128 w 111523"/>
                <a:gd name="connsiteY0" fmla="*/ 36150 h 85966"/>
                <a:gd name="connsiteX1" fmla="*/ 31655 w 111523"/>
                <a:gd name="connsiteY1" fmla="*/ 5385 h 85966"/>
                <a:gd name="connsiteX2" fmla="*/ 84805 w 111523"/>
                <a:gd name="connsiteY2" fmla="*/ 4432 h 85966"/>
                <a:gd name="connsiteX3" fmla="*/ 110903 w 111523"/>
                <a:gd name="connsiteY3" fmla="*/ 37389 h 85966"/>
                <a:gd name="connsiteX4" fmla="*/ 100426 w 111523"/>
                <a:gd name="connsiteY4" fmla="*/ 85966 h 85966"/>
                <a:gd name="connsiteX5" fmla="*/ 99759 w 111523"/>
                <a:gd name="connsiteY5" fmla="*/ 85966 h 85966"/>
                <a:gd name="connsiteX6" fmla="*/ 107570 w 111523"/>
                <a:gd name="connsiteY6" fmla="*/ 42056 h 85966"/>
                <a:gd name="connsiteX7" fmla="*/ 80900 w 111523"/>
                <a:gd name="connsiteY7" fmla="*/ 10719 h 85966"/>
                <a:gd name="connsiteX8" fmla="*/ 2128 w 111523"/>
                <a:gd name="connsiteY8" fmla="*/ 37198 h 85966"/>
                <a:gd name="connsiteX9" fmla="*/ 604 w 111523"/>
                <a:gd name="connsiteY9" fmla="*/ 37674 h 85966"/>
                <a:gd name="connsiteX10" fmla="*/ 128 w 111523"/>
                <a:gd name="connsiteY10" fmla="*/ 36150 h 8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23" h="85966">
                  <a:moveTo>
                    <a:pt x="128" y="36150"/>
                  </a:moveTo>
                  <a:cubicBezTo>
                    <a:pt x="6548" y="22403"/>
                    <a:pt x="17758" y="11465"/>
                    <a:pt x="31655" y="5385"/>
                  </a:cubicBezTo>
                  <a:cubicBezTo>
                    <a:pt x="48657" y="-1451"/>
                    <a:pt x="67574" y="-1790"/>
                    <a:pt x="84805" y="4432"/>
                  </a:cubicBezTo>
                  <a:cubicBezTo>
                    <a:pt x="98788" y="9944"/>
                    <a:pt x="108741" y="22519"/>
                    <a:pt x="110903" y="37389"/>
                  </a:cubicBezTo>
                  <a:cubicBezTo>
                    <a:pt x="113104" y="54304"/>
                    <a:pt x="109408" y="71462"/>
                    <a:pt x="100426" y="85966"/>
                  </a:cubicBezTo>
                  <a:cubicBezTo>
                    <a:pt x="100426" y="85966"/>
                    <a:pt x="99569" y="85966"/>
                    <a:pt x="99759" y="85966"/>
                  </a:cubicBezTo>
                  <a:cubicBezTo>
                    <a:pt x="106817" y="72481"/>
                    <a:pt x="109541" y="57147"/>
                    <a:pt x="107570" y="42056"/>
                  </a:cubicBezTo>
                  <a:cubicBezTo>
                    <a:pt x="105455" y="27344"/>
                    <a:pt x="95082" y="15155"/>
                    <a:pt x="80900" y="10719"/>
                  </a:cubicBezTo>
                  <a:cubicBezTo>
                    <a:pt x="53658" y="2337"/>
                    <a:pt x="15939" y="8814"/>
                    <a:pt x="2128" y="37198"/>
                  </a:cubicBezTo>
                  <a:cubicBezTo>
                    <a:pt x="1842" y="37751"/>
                    <a:pt x="1156" y="37964"/>
                    <a:pt x="604" y="37674"/>
                  </a:cubicBezTo>
                  <a:cubicBezTo>
                    <a:pt x="51" y="37385"/>
                    <a:pt x="-158" y="36703"/>
                    <a:pt x="128" y="36150"/>
                  </a:cubicBezTo>
                  <a:close/>
                </a:path>
              </a:pathLst>
            </a:custGeom>
            <a:solidFill>
              <a:srgbClr val="263238"/>
            </a:solidFill>
            <a:ln w="9525" cap="flat">
              <a:noFill/>
              <a:prstDash val="solid"/>
              <a:miter/>
            </a:ln>
          </p:spPr>
          <p:txBody>
            <a:bodyPr rtlCol="0" anchor="ctr"/>
            <a:lstStyle/>
            <a:p>
              <a:endParaRPr lang="zh-CN" altLang="en-US"/>
            </a:p>
          </p:txBody>
        </p:sp>
        <p:sp>
          <p:nvSpPr>
            <p:cNvPr id="342" name="任意多边形: 形状 341"/>
            <p:cNvSpPr/>
            <p:nvPr/>
          </p:nvSpPr>
          <p:spPr>
            <a:xfrm rot="21190573">
              <a:off x="6769352" y="2103384"/>
              <a:ext cx="96047" cy="115218"/>
            </a:xfrm>
            <a:custGeom>
              <a:avLst/>
              <a:gdLst>
                <a:gd name="connsiteX0" fmla="*/ 61323 w 72657"/>
                <a:gd name="connsiteY0" fmla="*/ 31832 h 87160"/>
                <a:gd name="connsiteX1" fmla="*/ 6364 w 72657"/>
                <a:gd name="connsiteY1" fmla="*/ 2495 h 87160"/>
                <a:gd name="connsiteX2" fmla="*/ 41035 w 72657"/>
                <a:gd name="connsiteY2" fmla="*/ 85744 h 87160"/>
                <a:gd name="connsiteX3" fmla="*/ 72296 w 72657"/>
                <a:gd name="connsiteY3" fmla="*/ 70856 h 87160"/>
                <a:gd name="connsiteX4" fmla="*/ 72657 w 72657"/>
                <a:gd name="connsiteY4" fmla="*/ 69742 h 8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7" h="87160">
                  <a:moveTo>
                    <a:pt x="61323" y="31832"/>
                  </a:moveTo>
                  <a:cubicBezTo>
                    <a:pt x="61323" y="31832"/>
                    <a:pt x="25795" y="-10554"/>
                    <a:pt x="6364" y="2495"/>
                  </a:cubicBezTo>
                  <a:cubicBezTo>
                    <a:pt x="-13068" y="15544"/>
                    <a:pt x="15889" y="78695"/>
                    <a:pt x="41035" y="85744"/>
                  </a:cubicBezTo>
                  <a:cubicBezTo>
                    <a:pt x="53779" y="90268"/>
                    <a:pt x="67771" y="83600"/>
                    <a:pt x="72296" y="70856"/>
                  </a:cubicBezTo>
                  <a:cubicBezTo>
                    <a:pt x="72419" y="70494"/>
                    <a:pt x="72543" y="70113"/>
                    <a:pt x="72657" y="69742"/>
                  </a:cubicBezTo>
                  <a:close/>
                </a:path>
              </a:pathLst>
            </a:custGeom>
            <a:solidFill>
              <a:srgbClr val="FBD1CD"/>
            </a:solidFill>
            <a:ln w="9525" cap="flat">
              <a:noFill/>
              <a:prstDash val="solid"/>
              <a:miter/>
            </a:ln>
          </p:spPr>
          <p:txBody>
            <a:bodyPr rtlCol="0" anchor="ctr"/>
            <a:lstStyle/>
            <a:p>
              <a:endParaRPr lang="zh-CN" altLang="en-US"/>
            </a:p>
          </p:txBody>
        </p:sp>
        <p:sp>
          <p:nvSpPr>
            <p:cNvPr id="343" name="任意多边形: 形状 342"/>
            <p:cNvSpPr/>
            <p:nvPr/>
          </p:nvSpPr>
          <p:spPr>
            <a:xfrm rot="21190573">
              <a:off x="6789972" y="2130278"/>
              <a:ext cx="58728" cy="69592"/>
            </a:xfrm>
            <a:custGeom>
              <a:avLst/>
              <a:gdLst>
                <a:gd name="connsiteX0" fmla="*/ 0 w 44426"/>
                <a:gd name="connsiteY0" fmla="*/ 0 h 52645"/>
                <a:gd name="connsiteX1" fmla="*/ 0 w 44426"/>
                <a:gd name="connsiteY1" fmla="*/ 667 h 52645"/>
                <a:gd name="connsiteX2" fmla="*/ 35338 w 44426"/>
                <a:gd name="connsiteY2" fmla="*/ 36576 h 52645"/>
                <a:gd name="connsiteX3" fmla="*/ 16345 w 44426"/>
                <a:gd name="connsiteY3" fmla="*/ 33357 h 52645"/>
                <a:gd name="connsiteX4" fmla="*/ 14764 w 44426"/>
                <a:gd name="connsiteY4" fmla="*/ 34671 h 52645"/>
                <a:gd name="connsiteX5" fmla="*/ 15335 w 44426"/>
                <a:gd name="connsiteY5" fmla="*/ 35528 h 52645"/>
                <a:gd name="connsiteX6" fmla="*/ 32385 w 44426"/>
                <a:gd name="connsiteY6" fmla="*/ 39338 h 52645"/>
                <a:gd name="connsiteX7" fmla="*/ 41434 w 44426"/>
                <a:gd name="connsiteY7" fmla="*/ 52006 h 52645"/>
                <a:gd name="connsiteX8" fmla="*/ 44291 w 44426"/>
                <a:gd name="connsiteY8" fmla="*/ 50768 h 52645"/>
                <a:gd name="connsiteX9" fmla="*/ 44291 w 44426"/>
                <a:gd name="connsiteY9" fmla="*/ 50768 h 52645"/>
                <a:gd name="connsiteX10" fmla="*/ 0 w 44426"/>
                <a:gd name="connsiteY10" fmla="*/ 0 h 5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26" h="52645">
                  <a:moveTo>
                    <a:pt x="0" y="0"/>
                  </a:moveTo>
                  <a:lnTo>
                    <a:pt x="0" y="667"/>
                  </a:lnTo>
                  <a:cubicBezTo>
                    <a:pt x="16297" y="7147"/>
                    <a:pt x="29118" y="20174"/>
                    <a:pt x="35338" y="36576"/>
                  </a:cubicBezTo>
                  <a:cubicBezTo>
                    <a:pt x="30985" y="30442"/>
                    <a:pt x="22479" y="29004"/>
                    <a:pt x="16345" y="33357"/>
                  </a:cubicBezTo>
                  <a:cubicBezTo>
                    <a:pt x="15783" y="33757"/>
                    <a:pt x="15259" y="34195"/>
                    <a:pt x="14764" y="34671"/>
                  </a:cubicBezTo>
                  <a:cubicBezTo>
                    <a:pt x="14764" y="34671"/>
                    <a:pt x="14764" y="35624"/>
                    <a:pt x="15335" y="35528"/>
                  </a:cubicBezTo>
                  <a:cubicBezTo>
                    <a:pt x="21250" y="33061"/>
                    <a:pt x="28080" y="34585"/>
                    <a:pt x="32385" y="39338"/>
                  </a:cubicBezTo>
                  <a:cubicBezTo>
                    <a:pt x="35833" y="43234"/>
                    <a:pt x="38872" y="47482"/>
                    <a:pt x="41434" y="52006"/>
                  </a:cubicBezTo>
                  <a:cubicBezTo>
                    <a:pt x="42386" y="53531"/>
                    <a:pt x="45053" y="52006"/>
                    <a:pt x="44291" y="50768"/>
                  </a:cubicBezTo>
                  <a:lnTo>
                    <a:pt x="44291" y="50768"/>
                  </a:lnTo>
                  <a:cubicBezTo>
                    <a:pt x="42577" y="28861"/>
                    <a:pt x="23241" y="191"/>
                    <a:pt x="0" y="0"/>
                  </a:cubicBezTo>
                  <a:close/>
                </a:path>
              </a:pathLst>
            </a:custGeom>
            <a:solidFill>
              <a:srgbClr val="263238"/>
            </a:solidFill>
            <a:ln w="9525" cap="flat">
              <a:noFill/>
              <a:prstDash val="solid"/>
              <a:miter/>
            </a:ln>
          </p:spPr>
          <p:txBody>
            <a:bodyPr rtlCol="0" anchor="ctr"/>
            <a:lstStyle/>
            <a:p>
              <a:endParaRPr lang="zh-CN" altLang="en-US"/>
            </a:p>
          </p:txBody>
        </p:sp>
        <p:sp>
          <p:nvSpPr>
            <p:cNvPr id="344" name="任意多边形: 形状 343"/>
            <p:cNvSpPr/>
            <p:nvPr/>
          </p:nvSpPr>
          <p:spPr>
            <a:xfrm rot="21190573">
              <a:off x="6749481" y="2313042"/>
              <a:ext cx="220726" cy="263913"/>
            </a:xfrm>
            <a:custGeom>
              <a:avLst/>
              <a:gdLst>
                <a:gd name="connsiteX0" fmla="*/ 159068 w 166973"/>
                <a:gd name="connsiteY0" fmla="*/ 53911 h 199643"/>
                <a:gd name="connsiteX1" fmla="*/ 106585 w 166973"/>
                <a:gd name="connsiteY1" fmla="*/ 123825 h 199643"/>
                <a:gd name="connsiteX2" fmla="*/ 35814 w 166973"/>
                <a:gd name="connsiteY2" fmla="*/ 0 h 199643"/>
                <a:gd name="connsiteX3" fmla="*/ 0 w 166973"/>
                <a:gd name="connsiteY3" fmla="*/ 24384 h 199643"/>
                <a:gd name="connsiteX4" fmla="*/ 55721 w 166973"/>
                <a:gd name="connsiteY4" fmla="*/ 199358 h 199643"/>
                <a:gd name="connsiteX5" fmla="*/ 105633 w 166973"/>
                <a:gd name="connsiteY5" fmla="*/ 140589 h 199643"/>
                <a:gd name="connsiteX6" fmla="*/ 139732 w 166973"/>
                <a:gd name="connsiteY6" fmla="*/ 199644 h 199643"/>
                <a:gd name="connsiteX7" fmla="*/ 166974 w 166973"/>
                <a:gd name="connsiteY7" fmla="*/ 80486 h 1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973" h="199643">
                  <a:moveTo>
                    <a:pt x="159068" y="53911"/>
                  </a:moveTo>
                  <a:lnTo>
                    <a:pt x="106585" y="123825"/>
                  </a:lnTo>
                  <a:lnTo>
                    <a:pt x="35814" y="0"/>
                  </a:lnTo>
                  <a:lnTo>
                    <a:pt x="0" y="24384"/>
                  </a:lnTo>
                  <a:cubicBezTo>
                    <a:pt x="0" y="24384"/>
                    <a:pt x="53245" y="206216"/>
                    <a:pt x="55721" y="199358"/>
                  </a:cubicBezTo>
                  <a:lnTo>
                    <a:pt x="105633" y="140589"/>
                  </a:lnTo>
                  <a:lnTo>
                    <a:pt x="139732" y="199644"/>
                  </a:lnTo>
                  <a:lnTo>
                    <a:pt x="166974" y="80486"/>
                  </a:lnTo>
                  <a:close/>
                </a:path>
              </a:pathLst>
            </a:custGeom>
            <a:solidFill>
              <a:srgbClr val="FFFFFF"/>
            </a:solidFill>
            <a:ln w="9525" cap="flat">
              <a:noFill/>
              <a:prstDash val="solid"/>
              <a:miter/>
            </a:ln>
          </p:spPr>
          <p:txBody>
            <a:bodyPr rtlCol="0" anchor="ctr"/>
            <a:lstStyle/>
            <a:p>
              <a:endParaRPr lang="zh-CN" altLang="en-US"/>
            </a:p>
          </p:txBody>
        </p:sp>
        <p:sp>
          <p:nvSpPr>
            <p:cNvPr id="345" name="任意多边形: 形状 344"/>
            <p:cNvSpPr/>
            <p:nvPr/>
          </p:nvSpPr>
          <p:spPr>
            <a:xfrm rot="21190573">
              <a:off x="6755048" y="2356217"/>
              <a:ext cx="219215" cy="228296"/>
            </a:xfrm>
            <a:custGeom>
              <a:avLst/>
              <a:gdLst>
                <a:gd name="connsiteX0" fmla="*/ 154591 w 165830"/>
                <a:gd name="connsiteY0" fmla="*/ 108490 h 172700"/>
                <a:gd name="connsiteX1" fmla="*/ 165830 w 165830"/>
                <a:gd name="connsiteY1" fmla="*/ 49149 h 172700"/>
                <a:gd name="connsiteX2" fmla="*/ 164497 w 165830"/>
                <a:gd name="connsiteY2" fmla="*/ 49149 h 172700"/>
                <a:gd name="connsiteX3" fmla="*/ 136588 w 165830"/>
                <a:gd name="connsiteY3" fmla="*/ 159925 h 172700"/>
                <a:gd name="connsiteX4" fmla="*/ 136588 w 165830"/>
                <a:gd name="connsiteY4" fmla="*/ 159925 h 172700"/>
                <a:gd name="connsiteX5" fmla="*/ 103822 w 165830"/>
                <a:gd name="connsiteY5" fmla="*/ 107918 h 172700"/>
                <a:gd name="connsiteX6" fmla="*/ 54769 w 165830"/>
                <a:gd name="connsiteY6" fmla="*/ 163544 h 172700"/>
                <a:gd name="connsiteX7" fmla="*/ 1334 w 165830"/>
                <a:gd name="connsiteY7" fmla="*/ 667 h 172700"/>
                <a:gd name="connsiteX8" fmla="*/ 667 w 165830"/>
                <a:gd name="connsiteY8" fmla="*/ 0 h 172700"/>
                <a:gd name="connsiteX9" fmla="*/ 0 w 165830"/>
                <a:gd name="connsiteY9" fmla="*/ 667 h 172700"/>
                <a:gd name="connsiteX10" fmla="*/ 51340 w 165830"/>
                <a:gd name="connsiteY10" fmla="*/ 172117 h 172700"/>
                <a:gd name="connsiteX11" fmla="*/ 103727 w 165830"/>
                <a:gd name="connsiteY11" fmla="*/ 110014 h 172700"/>
                <a:gd name="connsiteX12" fmla="*/ 139065 w 165830"/>
                <a:gd name="connsiteY12" fmla="*/ 172593 h 172700"/>
                <a:gd name="connsiteX13" fmla="*/ 154591 w 165830"/>
                <a:gd name="connsiteY13" fmla="*/ 108490 h 17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830" h="172700">
                  <a:moveTo>
                    <a:pt x="154591" y="108490"/>
                  </a:moveTo>
                  <a:cubicBezTo>
                    <a:pt x="158401" y="88773"/>
                    <a:pt x="162878" y="69056"/>
                    <a:pt x="165830" y="49149"/>
                  </a:cubicBezTo>
                  <a:cubicBezTo>
                    <a:pt x="165830" y="48482"/>
                    <a:pt x="164878" y="47911"/>
                    <a:pt x="164497" y="49149"/>
                  </a:cubicBezTo>
                  <a:cubicBezTo>
                    <a:pt x="155734" y="66770"/>
                    <a:pt x="141351" y="142208"/>
                    <a:pt x="136588" y="159925"/>
                  </a:cubicBezTo>
                  <a:lnTo>
                    <a:pt x="136588" y="159925"/>
                  </a:lnTo>
                  <a:cubicBezTo>
                    <a:pt x="135160" y="157448"/>
                    <a:pt x="104394" y="107442"/>
                    <a:pt x="103822" y="107918"/>
                  </a:cubicBezTo>
                  <a:cubicBezTo>
                    <a:pt x="94297" y="116777"/>
                    <a:pt x="57531" y="159448"/>
                    <a:pt x="54769" y="163544"/>
                  </a:cubicBezTo>
                  <a:cubicBezTo>
                    <a:pt x="46387" y="134969"/>
                    <a:pt x="12859" y="28956"/>
                    <a:pt x="1334" y="667"/>
                  </a:cubicBezTo>
                  <a:cubicBezTo>
                    <a:pt x="1334" y="295"/>
                    <a:pt x="1038" y="0"/>
                    <a:pt x="667" y="0"/>
                  </a:cubicBezTo>
                  <a:cubicBezTo>
                    <a:pt x="295" y="0"/>
                    <a:pt x="0" y="295"/>
                    <a:pt x="0" y="667"/>
                  </a:cubicBezTo>
                  <a:cubicBezTo>
                    <a:pt x="6287" y="30480"/>
                    <a:pt x="50006" y="172117"/>
                    <a:pt x="51340" y="172117"/>
                  </a:cubicBezTo>
                  <a:cubicBezTo>
                    <a:pt x="69875" y="152343"/>
                    <a:pt x="87363" y="131616"/>
                    <a:pt x="103727" y="110014"/>
                  </a:cubicBezTo>
                  <a:cubicBezTo>
                    <a:pt x="108395" y="120396"/>
                    <a:pt x="138208" y="175450"/>
                    <a:pt x="139065" y="172593"/>
                  </a:cubicBezTo>
                  <a:cubicBezTo>
                    <a:pt x="145380" y="151514"/>
                    <a:pt x="150571" y="130121"/>
                    <a:pt x="154591" y="108490"/>
                  </a:cubicBezTo>
                  <a:close/>
                </a:path>
              </a:pathLst>
            </a:custGeom>
            <a:solidFill>
              <a:srgbClr val="263238"/>
            </a:solidFill>
            <a:ln w="9525" cap="flat">
              <a:noFill/>
              <a:prstDash val="solid"/>
              <a:miter/>
            </a:ln>
          </p:spPr>
          <p:txBody>
            <a:bodyPr rtlCol="0" anchor="ctr"/>
            <a:lstStyle/>
            <a:p>
              <a:endParaRPr lang="zh-CN" altLang="en-US"/>
            </a:p>
          </p:txBody>
        </p:sp>
      </p:grpSp>
      <p:grpSp>
        <p:nvGrpSpPr>
          <p:cNvPr id="8" name="组合 7"/>
          <p:cNvGrpSpPr/>
          <p:nvPr/>
        </p:nvGrpSpPr>
        <p:grpSpPr>
          <a:xfrm>
            <a:off x="953876" y="1945820"/>
            <a:ext cx="609078" cy="609078"/>
            <a:chOff x="-1592641" y="488547"/>
            <a:chExt cx="2994394" cy="2994394"/>
          </a:xfrm>
        </p:grpSpPr>
        <p:sp>
          <p:nvSpPr>
            <p:cNvPr id="9" name="任意多边形: 形状 58"/>
            <p:cNvSpPr/>
            <p:nvPr/>
          </p:nvSpPr>
          <p:spPr>
            <a:xfrm>
              <a:off x="-1293012" y="788176"/>
              <a:ext cx="2395136" cy="2395136"/>
            </a:xfrm>
            <a:custGeom>
              <a:avLst/>
              <a:gdLst>
                <a:gd name="connsiteX0" fmla="*/ 3009900 w 3009900"/>
                <a:gd name="connsiteY0" fmla="*/ 1504950 h 3009900"/>
                <a:gd name="connsiteX1" fmla="*/ 1504950 w 3009900"/>
                <a:gd name="connsiteY1" fmla="*/ 3009900 h 3009900"/>
                <a:gd name="connsiteX2" fmla="*/ 0 w 3009900"/>
                <a:gd name="connsiteY2" fmla="*/ 1504950 h 3009900"/>
                <a:gd name="connsiteX3" fmla="*/ 1504950 w 3009900"/>
                <a:gd name="connsiteY3" fmla="*/ 0 h 3009900"/>
                <a:gd name="connsiteX4" fmla="*/ 3009900 w 3009900"/>
                <a:gd name="connsiteY4" fmla="*/ 1504950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3009900">
                  <a:moveTo>
                    <a:pt x="3009900" y="1504950"/>
                  </a:moveTo>
                  <a:cubicBezTo>
                    <a:pt x="3009900" y="2336111"/>
                    <a:pt x="2336111" y="3009900"/>
                    <a:pt x="1504950" y="3009900"/>
                  </a:cubicBezTo>
                  <a:cubicBezTo>
                    <a:pt x="673789" y="3009900"/>
                    <a:pt x="0" y="2336111"/>
                    <a:pt x="0" y="1504950"/>
                  </a:cubicBezTo>
                  <a:cubicBezTo>
                    <a:pt x="0" y="673789"/>
                    <a:pt x="673789" y="0"/>
                    <a:pt x="1504950" y="0"/>
                  </a:cubicBezTo>
                  <a:cubicBezTo>
                    <a:pt x="2336111" y="0"/>
                    <a:pt x="3009900" y="673789"/>
                    <a:pt x="3009900" y="1504950"/>
                  </a:cubicBezTo>
                  <a:close/>
                </a:path>
              </a:pathLst>
            </a:custGeom>
            <a:gradFill>
              <a:gsLst>
                <a:gs pos="10000">
                  <a:srgbClr val="FCE707">
                    <a:lumMod val="0"/>
                    <a:lumOff val="100000"/>
                  </a:srgbClr>
                </a:gs>
                <a:gs pos="55000">
                  <a:srgbClr val="FCE707"/>
                </a:gs>
                <a:gs pos="96000">
                  <a:srgbClr val="E96E00"/>
                </a:gs>
              </a:gsLst>
              <a:path path="circle">
                <a:fillToRect r="100000" b="100000"/>
              </a:path>
            </a:gradFill>
            <a:ln w="9525" cap="flat">
              <a:noFill/>
              <a:prstDash val="solid"/>
              <a:miter/>
            </a:ln>
          </p:spPr>
          <p:txBody>
            <a:bodyPr rtlCol="0"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图形 3"/>
            <p:cNvGrpSpPr/>
            <p:nvPr/>
          </p:nvGrpSpPr>
          <p:grpSpPr>
            <a:xfrm>
              <a:off x="-1534887" y="557527"/>
              <a:ext cx="2743795" cy="2311762"/>
              <a:chOff x="1275921" y="81625"/>
              <a:chExt cx="3448050" cy="2905125"/>
            </a:xfrm>
          </p:grpSpPr>
          <p:pic>
            <p:nvPicPr>
              <p:cNvPr id="11" name="图片 10"/>
              <p:cNvPicPr>
                <a:picLocks noChangeAspect="1"/>
              </p:cNvPicPr>
              <p:nvPr/>
            </p:nvPicPr>
            <p:blipFill>
              <a:blip r:embed="rId1">
                <a:alphaModFix amt="47000"/>
                <a:extLst>
                  <a:ext uri="{BEBA8EAE-BF5A-486C-A8C5-ECC9F3942E4B}">
                    <a14:imgProps xmlns:a14="http://schemas.microsoft.com/office/drawing/2010/main">
                      <a14:imgLayer r:embed="rId2">
                        <a14:imgEffect>
                          <a14:brightnessContrast bright="100000"/>
                        </a14:imgEffect>
                      </a14:imgLayer>
                    </a14:imgProps>
                  </a:ext>
                </a:extLst>
              </a:blip>
              <a:stretch>
                <a:fillRect/>
              </a:stretch>
            </p:blipFill>
            <p:spPr>
              <a:xfrm>
                <a:off x="1380696" y="157825"/>
                <a:ext cx="3028950" cy="2714625"/>
              </a:xfrm>
              <a:custGeom>
                <a:avLst/>
                <a:gdLst>
                  <a:gd name="connsiteX0" fmla="*/ 20 w 3028950"/>
                  <a:gd name="connsiteY0" fmla="*/ 17 h 2714625"/>
                  <a:gd name="connsiteX1" fmla="*/ 3028970 w 3028950"/>
                  <a:gd name="connsiteY1" fmla="*/ 17 h 2714625"/>
                  <a:gd name="connsiteX2" fmla="*/ 3028970 w 3028950"/>
                  <a:gd name="connsiteY2" fmla="*/ 2714642 h 2714625"/>
                  <a:gd name="connsiteX3" fmla="*/ 20 w 3028950"/>
                  <a:gd name="connsiteY3" fmla="*/ 2714642 h 2714625"/>
                </a:gdLst>
                <a:ahLst/>
                <a:cxnLst>
                  <a:cxn ang="0">
                    <a:pos x="connsiteX0" y="connsiteY0"/>
                  </a:cxn>
                  <a:cxn ang="0">
                    <a:pos x="connsiteX1" y="connsiteY1"/>
                  </a:cxn>
                  <a:cxn ang="0">
                    <a:pos x="connsiteX2" y="connsiteY2"/>
                  </a:cxn>
                  <a:cxn ang="0">
                    <a:pos x="connsiteX3" y="connsiteY3"/>
                  </a:cxn>
                </a:cxnLst>
                <a:rect l="l" t="t" r="r" b="b"/>
                <a:pathLst>
                  <a:path w="3028950" h="2714625">
                    <a:moveTo>
                      <a:pt x="20" y="17"/>
                    </a:moveTo>
                    <a:lnTo>
                      <a:pt x="3028970" y="17"/>
                    </a:lnTo>
                    <a:lnTo>
                      <a:pt x="3028970" y="2714642"/>
                    </a:lnTo>
                    <a:lnTo>
                      <a:pt x="20" y="2714642"/>
                    </a:lnTo>
                    <a:close/>
                  </a:path>
                </a:pathLst>
              </a:custGeom>
            </p:spPr>
          </p:pic>
          <p:pic>
            <p:nvPicPr>
              <p:cNvPr id="12" name="图片 11"/>
              <p:cNvPicPr>
                <a:picLocks noChangeAspect="1"/>
              </p:cNvPicPr>
              <p:nvPr/>
            </p:nvPicPr>
            <p:blipFill>
              <a:blip r:embed="rId3">
                <a:alphaModFix amt="1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275921" y="81625"/>
                <a:ext cx="3448050" cy="2905125"/>
              </a:xfrm>
              <a:custGeom>
                <a:avLst/>
                <a:gdLst>
                  <a:gd name="connsiteX0" fmla="*/ 9 w 3448050"/>
                  <a:gd name="connsiteY0" fmla="*/ 9 h 2905125"/>
                  <a:gd name="connsiteX1" fmla="*/ 3448059 w 3448050"/>
                  <a:gd name="connsiteY1" fmla="*/ 9 h 2905125"/>
                  <a:gd name="connsiteX2" fmla="*/ 3448059 w 3448050"/>
                  <a:gd name="connsiteY2" fmla="*/ 2905134 h 2905125"/>
                  <a:gd name="connsiteX3" fmla="*/ 9 w 3448050"/>
                  <a:gd name="connsiteY3" fmla="*/ 2905134 h 2905125"/>
                </a:gdLst>
                <a:ahLst/>
                <a:cxnLst>
                  <a:cxn ang="0">
                    <a:pos x="connsiteX0" y="connsiteY0"/>
                  </a:cxn>
                  <a:cxn ang="0">
                    <a:pos x="connsiteX1" y="connsiteY1"/>
                  </a:cxn>
                  <a:cxn ang="0">
                    <a:pos x="connsiteX2" y="connsiteY2"/>
                  </a:cxn>
                  <a:cxn ang="0">
                    <a:pos x="connsiteX3" y="connsiteY3"/>
                  </a:cxn>
                </a:cxnLst>
                <a:rect l="l" t="t" r="r" b="b"/>
                <a:pathLst>
                  <a:path w="3448050" h="2905125">
                    <a:moveTo>
                      <a:pt x="9" y="9"/>
                    </a:moveTo>
                    <a:lnTo>
                      <a:pt x="3448059" y="9"/>
                    </a:lnTo>
                    <a:lnTo>
                      <a:pt x="3448059" y="2905134"/>
                    </a:lnTo>
                    <a:lnTo>
                      <a:pt x="9" y="2905134"/>
                    </a:lnTo>
                    <a:close/>
                  </a:path>
                </a:pathLst>
              </a:custGeom>
            </p:spPr>
          </p:pic>
        </p:grpSp>
        <p:grpSp>
          <p:nvGrpSpPr>
            <p:cNvPr id="13" name="图形 3"/>
            <p:cNvGrpSpPr/>
            <p:nvPr/>
          </p:nvGrpSpPr>
          <p:grpSpPr>
            <a:xfrm>
              <a:off x="-912462" y="1352092"/>
              <a:ext cx="1605482" cy="1599286"/>
              <a:chOff x="2058106" y="1080132"/>
              <a:chExt cx="2017564" cy="2009777"/>
            </a:xfrm>
          </p:grpSpPr>
          <p:sp>
            <p:nvSpPr>
              <p:cNvPr id="14" name="任意多边形: 形状 62"/>
              <p:cNvSpPr/>
              <p:nvPr/>
            </p:nvSpPr>
            <p:spPr>
              <a:xfrm>
                <a:off x="2058106" y="1886902"/>
                <a:ext cx="2017564" cy="1198815"/>
              </a:xfrm>
              <a:custGeom>
                <a:avLst/>
                <a:gdLst>
                  <a:gd name="connsiteX0" fmla="*/ 1003863 w 2017564"/>
                  <a:gd name="connsiteY0" fmla="*/ 0 h 1198815"/>
                  <a:gd name="connsiteX1" fmla="*/ 18026 w 2017564"/>
                  <a:gd name="connsiteY1" fmla="*/ 200025 h 1198815"/>
                  <a:gd name="connsiteX2" fmla="*/ 294251 w 2017564"/>
                  <a:gd name="connsiteY2" fmla="*/ 853440 h 1198815"/>
                  <a:gd name="connsiteX3" fmla="*/ 1585840 w 2017564"/>
                  <a:gd name="connsiteY3" fmla="*/ 980122 h 1198815"/>
                  <a:gd name="connsiteX4" fmla="*/ 1585840 w 2017564"/>
                  <a:gd name="connsiteY4" fmla="*/ 980122 h 1198815"/>
                  <a:gd name="connsiteX5" fmla="*/ 2017323 w 2017564"/>
                  <a:gd name="connsiteY5" fmla="*/ 240982 h 1198815"/>
                  <a:gd name="connsiteX6" fmla="*/ 1330571 w 2017564"/>
                  <a:gd name="connsiteY6" fmla="*/ 16192 h 1198815"/>
                  <a:gd name="connsiteX7" fmla="*/ 1003863 w 2017564"/>
                  <a:gd name="connsiteY7" fmla="*/ 0 h 119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564" h="1198815">
                    <a:moveTo>
                      <a:pt x="1003863" y="0"/>
                    </a:moveTo>
                    <a:cubicBezTo>
                      <a:pt x="309491" y="952"/>
                      <a:pt x="19930" y="198120"/>
                      <a:pt x="18026" y="200025"/>
                    </a:cubicBezTo>
                    <a:cubicBezTo>
                      <a:pt x="-44840" y="275272"/>
                      <a:pt x="58983" y="611505"/>
                      <a:pt x="294251" y="853440"/>
                    </a:cubicBezTo>
                    <a:cubicBezTo>
                      <a:pt x="574285" y="1141095"/>
                      <a:pt x="1025771" y="1396365"/>
                      <a:pt x="1585840" y="980122"/>
                    </a:cubicBezTo>
                    <a:cubicBezTo>
                      <a:pt x="1585840" y="980122"/>
                      <a:pt x="1585840" y="980122"/>
                      <a:pt x="1585840" y="980122"/>
                    </a:cubicBezTo>
                    <a:cubicBezTo>
                      <a:pt x="2032563" y="623888"/>
                      <a:pt x="2018275" y="243840"/>
                      <a:pt x="2017323" y="240982"/>
                    </a:cubicBezTo>
                    <a:cubicBezTo>
                      <a:pt x="1985890" y="122872"/>
                      <a:pt x="1496306" y="33338"/>
                      <a:pt x="1330571" y="16192"/>
                    </a:cubicBezTo>
                    <a:cubicBezTo>
                      <a:pt x="1183886" y="1905"/>
                      <a:pt x="1066728" y="952"/>
                      <a:pt x="1003863" y="0"/>
                    </a:cubicBezTo>
                  </a:path>
                </a:pathLst>
              </a:custGeom>
              <a:solidFill>
                <a:srgbClr val="4B2313"/>
              </a:solidFill>
              <a:ln w="9525" cap="flat">
                <a:noFill/>
                <a:prstDash val="solid"/>
                <a:miter/>
              </a:ln>
            </p:spPr>
            <p:txBody>
              <a:bodyPr rtlCol="0"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5" name="任意多边形: 形状 63"/>
              <p:cNvSpPr/>
              <p:nvPr/>
            </p:nvSpPr>
            <p:spPr>
              <a:xfrm>
                <a:off x="2495232" y="2669757"/>
                <a:ext cx="1148714" cy="420152"/>
              </a:xfrm>
              <a:custGeom>
                <a:avLst/>
                <a:gdLst>
                  <a:gd name="connsiteX0" fmla="*/ 571500 w 1148714"/>
                  <a:gd name="connsiteY0" fmla="*/ 100 h 420152"/>
                  <a:gd name="connsiteX1" fmla="*/ 0 w 1148714"/>
                  <a:gd name="connsiteY1" fmla="*/ 197267 h 420152"/>
                  <a:gd name="connsiteX2" fmla="*/ 1148715 w 1148714"/>
                  <a:gd name="connsiteY2" fmla="*/ 197267 h 420152"/>
                  <a:gd name="connsiteX3" fmla="*/ 571500 w 1148714"/>
                  <a:gd name="connsiteY3" fmla="*/ 100 h 420152"/>
                </a:gdLst>
                <a:ahLst/>
                <a:cxnLst>
                  <a:cxn ang="0">
                    <a:pos x="connsiteX0" y="connsiteY0"/>
                  </a:cxn>
                  <a:cxn ang="0">
                    <a:pos x="connsiteX1" y="connsiteY1"/>
                  </a:cxn>
                  <a:cxn ang="0">
                    <a:pos x="connsiteX2" y="connsiteY2"/>
                  </a:cxn>
                  <a:cxn ang="0">
                    <a:pos x="connsiteX3" y="connsiteY3"/>
                  </a:cxn>
                </a:cxnLst>
                <a:rect l="l" t="t" r="r" b="b"/>
                <a:pathLst>
                  <a:path w="1148714" h="420152">
                    <a:moveTo>
                      <a:pt x="571500" y="100"/>
                    </a:moveTo>
                    <a:cubicBezTo>
                      <a:pt x="292417" y="7720"/>
                      <a:pt x="100013" y="73442"/>
                      <a:pt x="0" y="197267"/>
                    </a:cubicBezTo>
                    <a:cubicBezTo>
                      <a:pt x="405765" y="494447"/>
                      <a:pt x="748665" y="494447"/>
                      <a:pt x="1148715" y="197267"/>
                    </a:cubicBezTo>
                    <a:cubicBezTo>
                      <a:pt x="982980" y="1052"/>
                      <a:pt x="613410" y="-853"/>
                      <a:pt x="571500" y="100"/>
                    </a:cubicBezTo>
                  </a:path>
                </a:pathLst>
              </a:custGeom>
              <a:solidFill>
                <a:srgbClr val="EB484F"/>
              </a:solidFill>
              <a:ln w="9525" cap="flat">
                <a:noFill/>
                <a:prstDash val="solid"/>
                <a:miter/>
              </a:ln>
            </p:spPr>
            <p:txBody>
              <a:bodyPr rtlCol="0"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6" name="任意多边形: 形状 64"/>
              <p:cNvSpPr/>
              <p:nvPr/>
            </p:nvSpPr>
            <p:spPr>
              <a:xfrm>
                <a:off x="2084475" y="1080132"/>
                <a:ext cx="687810" cy="599548"/>
              </a:xfrm>
              <a:custGeom>
                <a:avLst/>
                <a:gdLst>
                  <a:gd name="connsiteX0" fmla="*/ 247879 w 687810"/>
                  <a:gd name="connsiteY0" fmla="*/ 3 h 599548"/>
                  <a:gd name="connsiteX1" fmla="*/ 185014 w 687810"/>
                  <a:gd name="connsiteY1" fmla="*/ 110493 h 599548"/>
                  <a:gd name="connsiteX2" fmla="*/ 208826 w 687810"/>
                  <a:gd name="connsiteY2" fmla="*/ 122875 h 599548"/>
                  <a:gd name="connsiteX3" fmla="*/ 476479 w 687810"/>
                  <a:gd name="connsiteY3" fmla="*/ 306708 h 599548"/>
                  <a:gd name="connsiteX4" fmla="*/ 26899 w 687810"/>
                  <a:gd name="connsiteY4" fmla="*/ 591505 h 599548"/>
                  <a:gd name="connsiteX5" fmla="*/ 62141 w 687810"/>
                  <a:gd name="connsiteY5" fmla="*/ 598173 h 599548"/>
                  <a:gd name="connsiteX6" fmla="*/ 81191 w 687810"/>
                  <a:gd name="connsiteY6" fmla="*/ 587695 h 599548"/>
                  <a:gd name="connsiteX7" fmla="*/ 401231 w 687810"/>
                  <a:gd name="connsiteY7" fmla="*/ 453393 h 599548"/>
                  <a:gd name="connsiteX8" fmla="*/ 611734 w 687810"/>
                  <a:gd name="connsiteY8" fmla="*/ 435295 h 599548"/>
                  <a:gd name="connsiteX9" fmla="*/ 641261 w 687810"/>
                  <a:gd name="connsiteY9" fmla="*/ 431485 h 599548"/>
                  <a:gd name="connsiteX10" fmla="*/ 686981 w 687810"/>
                  <a:gd name="connsiteY10" fmla="*/ 353380 h 599548"/>
                  <a:gd name="connsiteX11" fmla="*/ 247879 w 687810"/>
                  <a:gd name="connsiteY11" fmla="*/ 3 h 59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7810" h="599548">
                    <a:moveTo>
                      <a:pt x="247879" y="3"/>
                    </a:moveTo>
                    <a:cubicBezTo>
                      <a:pt x="194539" y="2860"/>
                      <a:pt x="157391" y="81918"/>
                      <a:pt x="185014" y="110493"/>
                    </a:cubicBezTo>
                    <a:cubicBezTo>
                      <a:pt x="189776" y="115255"/>
                      <a:pt x="189776" y="115255"/>
                      <a:pt x="208826" y="122875"/>
                    </a:cubicBezTo>
                    <a:cubicBezTo>
                      <a:pt x="269786" y="145735"/>
                      <a:pt x="365989" y="196218"/>
                      <a:pt x="476479" y="306708"/>
                    </a:cubicBezTo>
                    <a:cubicBezTo>
                      <a:pt x="171679" y="343855"/>
                      <a:pt x="-85496" y="506733"/>
                      <a:pt x="26899" y="591505"/>
                    </a:cubicBezTo>
                    <a:cubicBezTo>
                      <a:pt x="42139" y="602935"/>
                      <a:pt x="56426" y="599125"/>
                      <a:pt x="62141" y="598173"/>
                    </a:cubicBezTo>
                    <a:cubicBezTo>
                      <a:pt x="64999" y="597220"/>
                      <a:pt x="71666" y="595315"/>
                      <a:pt x="81191" y="587695"/>
                    </a:cubicBezTo>
                    <a:cubicBezTo>
                      <a:pt x="178346" y="508638"/>
                      <a:pt x="324079" y="469585"/>
                      <a:pt x="401231" y="453393"/>
                    </a:cubicBezTo>
                    <a:cubicBezTo>
                      <a:pt x="469811" y="439105"/>
                      <a:pt x="540296" y="433390"/>
                      <a:pt x="611734" y="435295"/>
                    </a:cubicBezTo>
                    <a:cubicBezTo>
                      <a:pt x="622211" y="435295"/>
                      <a:pt x="628879" y="436248"/>
                      <a:pt x="641261" y="431485"/>
                    </a:cubicBezTo>
                    <a:cubicBezTo>
                      <a:pt x="667931" y="421960"/>
                      <a:pt x="692696" y="389575"/>
                      <a:pt x="686981" y="353380"/>
                    </a:cubicBezTo>
                    <a:cubicBezTo>
                      <a:pt x="671741" y="251463"/>
                      <a:pt x="318364" y="-950"/>
                      <a:pt x="247879" y="3"/>
                    </a:cubicBezTo>
                  </a:path>
                </a:pathLst>
              </a:custGeom>
              <a:solidFill>
                <a:srgbClr val="360602"/>
              </a:solidFill>
              <a:ln w="9525" cap="flat">
                <a:noFill/>
                <a:prstDash val="solid"/>
                <a:miter/>
              </a:ln>
            </p:spPr>
            <p:txBody>
              <a:bodyPr rtlCol="0"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7" name="任意多边形: 形状 65"/>
              <p:cNvSpPr/>
              <p:nvPr/>
            </p:nvSpPr>
            <p:spPr>
              <a:xfrm>
                <a:off x="3349819" y="1080135"/>
                <a:ext cx="694205" cy="599850"/>
              </a:xfrm>
              <a:custGeom>
                <a:avLst/>
                <a:gdLst>
                  <a:gd name="connsiteX0" fmla="*/ 453195 w 694205"/>
                  <a:gd name="connsiteY0" fmla="*/ 0 h 599850"/>
                  <a:gd name="connsiteX1" fmla="*/ 117915 w 694205"/>
                  <a:gd name="connsiteY1" fmla="*/ 212407 h 599850"/>
                  <a:gd name="connsiteX2" fmla="*/ 24570 w 694205"/>
                  <a:gd name="connsiteY2" fmla="*/ 414337 h 599850"/>
                  <a:gd name="connsiteX3" fmla="*/ 54098 w 694205"/>
                  <a:gd name="connsiteY3" fmla="*/ 431482 h 599850"/>
                  <a:gd name="connsiteX4" fmla="*/ 80768 w 694205"/>
                  <a:gd name="connsiteY4" fmla="*/ 434340 h 599850"/>
                  <a:gd name="connsiteX5" fmla="*/ 305558 w 694205"/>
                  <a:gd name="connsiteY5" fmla="*/ 456248 h 599850"/>
                  <a:gd name="connsiteX6" fmla="*/ 616073 w 694205"/>
                  <a:gd name="connsiteY6" fmla="*/ 587693 h 599850"/>
                  <a:gd name="connsiteX7" fmla="*/ 639885 w 694205"/>
                  <a:gd name="connsiteY7" fmla="*/ 599123 h 599850"/>
                  <a:gd name="connsiteX8" fmla="*/ 694178 w 694205"/>
                  <a:gd name="connsiteY8" fmla="*/ 536257 h 599850"/>
                  <a:gd name="connsiteX9" fmla="*/ 216023 w 694205"/>
                  <a:gd name="connsiteY9" fmla="*/ 306705 h 599850"/>
                  <a:gd name="connsiteX10" fmla="*/ 503678 w 694205"/>
                  <a:gd name="connsiteY10" fmla="*/ 119063 h 599850"/>
                  <a:gd name="connsiteX11" fmla="*/ 517965 w 694205"/>
                  <a:gd name="connsiteY11" fmla="*/ 108585 h 599850"/>
                  <a:gd name="connsiteX12" fmla="*/ 453195 w 694205"/>
                  <a:gd name="connsiteY12" fmla="*/ 0 h 59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205" h="599850">
                    <a:moveTo>
                      <a:pt x="453195" y="0"/>
                    </a:moveTo>
                    <a:cubicBezTo>
                      <a:pt x="438908" y="952"/>
                      <a:pt x="286508" y="49530"/>
                      <a:pt x="117915" y="212407"/>
                    </a:cubicBezTo>
                    <a:cubicBezTo>
                      <a:pt x="16950" y="310515"/>
                      <a:pt x="-33532" y="359093"/>
                      <a:pt x="24570" y="414337"/>
                    </a:cubicBezTo>
                    <a:cubicBezTo>
                      <a:pt x="33143" y="421957"/>
                      <a:pt x="42668" y="427673"/>
                      <a:pt x="54098" y="431482"/>
                    </a:cubicBezTo>
                    <a:cubicBezTo>
                      <a:pt x="64575" y="434340"/>
                      <a:pt x="71243" y="434340"/>
                      <a:pt x="80768" y="434340"/>
                    </a:cubicBezTo>
                    <a:cubicBezTo>
                      <a:pt x="133155" y="433387"/>
                      <a:pt x="215070" y="435293"/>
                      <a:pt x="305558" y="456248"/>
                    </a:cubicBezTo>
                    <a:cubicBezTo>
                      <a:pt x="439860" y="486728"/>
                      <a:pt x="544635" y="530543"/>
                      <a:pt x="616073" y="587693"/>
                    </a:cubicBezTo>
                    <a:cubicBezTo>
                      <a:pt x="618930" y="589598"/>
                      <a:pt x="627503" y="597218"/>
                      <a:pt x="639885" y="599123"/>
                    </a:cubicBezTo>
                    <a:cubicBezTo>
                      <a:pt x="671318" y="604837"/>
                      <a:pt x="695130" y="576262"/>
                      <a:pt x="694178" y="536257"/>
                    </a:cubicBezTo>
                    <a:cubicBezTo>
                      <a:pt x="689415" y="413385"/>
                      <a:pt x="355088" y="323850"/>
                      <a:pt x="216023" y="306705"/>
                    </a:cubicBezTo>
                    <a:cubicBezTo>
                      <a:pt x="338895" y="187643"/>
                      <a:pt x="438908" y="141923"/>
                      <a:pt x="503678" y="119063"/>
                    </a:cubicBezTo>
                    <a:cubicBezTo>
                      <a:pt x="509393" y="117157"/>
                      <a:pt x="514155" y="113348"/>
                      <a:pt x="517965" y="108585"/>
                    </a:cubicBezTo>
                    <a:cubicBezTo>
                      <a:pt x="543683" y="73342"/>
                      <a:pt x="500820" y="952"/>
                      <a:pt x="453195" y="0"/>
                    </a:cubicBezTo>
                  </a:path>
                </a:pathLst>
              </a:custGeom>
              <a:solidFill>
                <a:srgbClr val="360602"/>
              </a:solidFill>
              <a:ln w="9525" cap="flat">
                <a:noFill/>
                <a:prstDash val="solid"/>
                <a:miter/>
              </a:ln>
            </p:spPr>
            <p:txBody>
              <a:bodyPr rtlCol="0"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pic>
          <p:nvPicPr>
            <p:cNvPr id="18" name="PA-图片 2" descr="形状&#10;&#10;描述已自动生成"/>
            <p:cNvPicPr>
              <a:picLocks noChangeAspect="1" noChangeArrowheads="1"/>
            </p:cNvPicPr>
            <p:nvPr>
              <p:custDataLst>
                <p:tags r:id="rId10"/>
              </p:custDataLst>
            </p:nvPr>
          </p:nvPicPr>
          <p:blipFill>
            <a:blip r:embed="rId6">
              <a:alphaModFix amt="76000"/>
              <a:duotone>
                <a:srgbClr val="5B9BD5">
                  <a:shade val="45000"/>
                  <a:satMod val="135000"/>
                </a:srgbClr>
                <a:prstClr val="white"/>
              </a:duoton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rot="20151861">
              <a:off x="-1592641" y="488547"/>
              <a:ext cx="2994394" cy="2994394"/>
            </a:xfrm>
            <a:prstGeom prst="rect">
              <a:avLst/>
            </a:prstGeom>
            <a:noFill/>
          </p:spPr>
        </p:pic>
      </p:grpSp>
      <p:sp>
        <p:nvSpPr>
          <p:cNvPr id="19" name="文本框 18"/>
          <p:cNvSpPr txBox="1"/>
          <p:nvPr>
            <p:custDataLst>
              <p:tags r:id="rId11"/>
            </p:custDataLst>
          </p:nvPr>
        </p:nvSpPr>
        <p:spPr>
          <a:xfrm>
            <a:off x="1648460" y="5328920"/>
            <a:ext cx="5709285" cy="681990"/>
          </a:xfrm>
          <a:prstGeom prst="rect">
            <a:avLst/>
          </a:prstGeom>
          <a:noFill/>
        </p:spPr>
        <p:txBody>
          <a:bodyPr wrap="square" rtlCol="0">
            <a:spAutoFit/>
          </a:bodyPr>
          <a:p>
            <a:pPr>
              <a:lnSpc>
                <a:spcPct val="120000"/>
              </a:lnSpc>
            </a:pPr>
            <a:r>
              <a:rPr lang="en-US" sz="3200" dirty="0">
                <a:solidFill>
                  <a:schemeClr val="tx1">
                    <a:lumMod val="75000"/>
                    <a:lumOff val="25000"/>
                  </a:schemeClr>
                </a:solidFill>
              </a:rPr>
              <a:t>ArrayList</a:t>
            </a:r>
            <a:r>
              <a:rPr lang="zh-CN" altLang="en-US" sz="3200" dirty="0">
                <a:solidFill>
                  <a:schemeClr val="tx1">
                    <a:lumMod val="75000"/>
                    <a:lumOff val="25000"/>
                  </a:schemeClr>
                </a:solidFill>
              </a:rPr>
              <a:t>数组实现存放数据</a:t>
            </a:r>
            <a:endParaRPr lang="zh-CN" altLang="en-US" sz="3200" dirty="0">
              <a:solidFill>
                <a:schemeClr val="tx1">
                  <a:lumMod val="75000"/>
                  <a:lumOff val="25000"/>
                </a:schemeClr>
              </a:solidFill>
            </a:endParaRPr>
          </a:p>
        </p:txBody>
      </p:sp>
      <p:sp>
        <p:nvSpPr>
          <p:cNvPr id="20" name="文本框 19"/>
          <p:cNvSpPr txBox="1"/>
          <p:nvPr>
            <p:custDataLst>
              <p:tags r:id="rId12"/>
            </p:custDataLst>
          </p:nvPr>
        </p:nvSpPr>
        <p:spPr>
          <a:xfrm>
            <a:off x="1648460" y="3614420"/>
            <a:ext cx="5224780" cy="681990"/>
          </a:xfrm>
          <a:prstGeom prst="rect">
            <a:avLst/>
          </a:prstGeom>
          <a:noFill/>
        </p:spPr>
        <p:txBody>
          <a:bodyPr wrap="square" rtlCol="0">
            <a:spAutoFit/>
          </a:bodyPr>
          <a:lstStyle/>
          <a:p>
            <a:pPr>
              <a:lnSpc>
                <a:spcPct val="120000"/>
              </a:lnSpc>
            </a:pPr>
            <a:r>
              <a:rPr lang="en-US" sz="3200" dirty="0">
                <a:solidFill>
                  <a:schemeClr val="tx1">
                    <a:lumMod val="75000"/>
                    <a:lumOff val="25000"/>
                  </a:schemeClr>
                </a:solidFill>
              </a:rPr>
              <a:t>Swing</a:t>
            </a:r>
            <a:r>
              <a:rPr lang="zh-CN" altLang="en-US" sz="3200" dirty="0">
                <a:solidFill>
                  <a:schemeClr val="tx1">
                    <a:lumMod val="75000"/>
                    <a:lumOff val="25000"/>
                  </a:schemeClr>
                </a:solidFill>
              </a:rPr>
              <a:t>组件实现可视化界面</a:t>
            </a:r>
            <a:endParaRPr lang="zh-CN" altLang="en-US" sz="3200" dirty="0">
              <a:solidFill>
                <a:schemeClr val="tx1">
                  <a:lumMod val="75000"/>
                  <a:lumOff val="2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4000">
              <a:schemeClr val="accent1">
                <a:lumMod val="0"/>
                <a:lumOff val="100000"/>
              </a:schemeClr>
            </a:gs>
            <a:gs pos="100000">
              <a:schemeClr val="accent1">
                <a:lumMod val="20000"/>
                <a:lumOff val="80000"/>
              </a:schemeClr>
            </a:gs>
          </a:gsLst>
          <a:lin ang="3600000" scaled="0"/>
        </a:gradFill>
        <a:effectLst/>
      </p:bgPr>
    </p:bg>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7977505" y="2586466"/>
            <a:ext cx="874395" cy="0"/>
          </a:xfrm>
          <a:prstGeom prst="line">
            <a:avLst/>
          </a:prstGeom>
          <a:ln w="12700" cap="rnd">
            <a:solidFill>
              <a:schemeClr val="accent1">
                <a:lumMod val="60000"/>
                <a:lumOff val="40000"/>
                <a:alpha val="43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 y="-215"/>
            <a:ext cx="9856088"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直接连接符 81"/>
          <p:cNvCxnSpPr/>
          <p:nvPr/>
        </p:nvCxnSpPr>
        <p:spPr>
          <a:xfrm>
            <a:off x="7977505" y="1827664"/>
            <a:ext cx="995680" cy="0"/>
          </a:xfrm>
          <a:prstGeom prst="line">
            <a:avLst/>
          </a:prstGeom>
          <a:ln w="12700" cap="rnd">
            <a:solidFill>
              <a:schemeClr val="accent1">
                <a:lumMod val="60000"/>
                <a:lumOff val="40000"/>
                <a:alpha val="43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92772" y="360660"/>
            <a:ext cx="8360727" cy="553085"/>
          </a:xfrm>
          <a:prstGeom prst="rect">
            <a:avLst/>
          </a:prstGeom>
          <a:noFill/>
        </p:spPr>
        <p:txBody>
          <a:bodyPr wrap="square" rtlCol="0">
            <a:spAutoFit/>
          </a:bodyPr>
          <a:lstStyle/>
          <a:p>
            <a:r>
              <a:rPr lang="zh-CN" altLang="en-US" sz="3000" dirty="0">
                <a:latin typeface="+mj-lt"/>
                <a:ea typeface="+mj-ea"/>
                <a:sym typeface="+mn-ea"/>
              </a:rPr>
              <a:t>项目架构</a:t>
            </a:r>
            <a:endParaRPr lang="zh-CN" altLang="en-US" sz="3000" dirty="0">
              <a:solidFill>
                <a:schemeClr val="tx1">
                  <a:lumMod val="85000"/>
                  <a:lumOff val="15000"/>
                </a:schemeClr>
              </a:solidFill>
              <a:latin typeface="+mj-lt"/>
              <a:ea typeface="+mj-ea"/>
            </a:endParaRPr>
          </a:p>
        </p:txBody>
      </p:sp>
      <p:sp>
        <p:nvSpPr>
          <p:cNvPr id="5" name="矩形: 圆角 4"/>
          <p:cNvSpPr/>
          <p:nvPr/>
        </p:nvSpPr>
        <p:spPr>
          <a:xfrm>
            <a:off x="1337309" y="3542602"/>
            <a:ext cx="1917834" cy="667035"/>
          </a:xfrm>
          <a:prstGeom prst="roundRect">
            <a:avLst>
              <a:gd name="adj" fmla="val 50000"/>
            </a:avLst>
          </a:prstGeom>
          <a:gradFill>
            <a:gsLst>
              <a:gs pos="70000">
                <a:schemeClr val="accent1"/>
              </a:gs>
              <a:gs pos="0">
                <a:schemeClr val="accent1">
                  <a:lumMod val="60000"/>
                  <a:lumOff val="40000"/>
                </a:schemeClr>
              </a:gs>
            </a:gsLst>
            <a:path path="circle">
              <a:fillToRect r="100000" b="100000"/>
            </a:path>
          </a:gradFill>
          <a:ln>
            <a:noFill/>
          </a:ln>
          <a:effectLst>
            <a:outerShdw blurRad="444500" dist="317500" dir="5400000" sx="92000" sy="92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mj-ea"/>
                <a:ea typeface="+mj-ea"/>
              </a:rPr>
              <a:t>登录界面</a:t>
            </a:r>
            <a:endParaRPr lang="zh-CN" altLang="en-US" sz="2000">
              <a:latin typeface="+mj-ea"/>
              <a:ea typeface="+mj-ea"/>
            </a:endParaRPr>
          </a:p>
        </p:txBody>
      </p:sp>
      <p:sp>
        <p:nvSpPr>
          <p:cNvPr id="6" name="矩形: 圆角 5"/>
          <p:cNvSpPr/>
          <p:nvPr/>
        </p:nvSpPr>
        <p:spPr>
          <a:xfrm>
            <a:off x="3964829" y="1881483"/>
            <a:ext cx="1917834" cy="667035"/>
          </a:xfrm>
          <a:prstGeom prst="roundRect">
            <a:avLst>
              <a:gd name="adj" fmla="val 50000"/>
            </a:avLst>
          </a:prstGeom>
          <a:gradFill flip="none" rotWithShape="1">
            <a:gsLst>
              <a:gs pos="16000">
                <a:schemeClr val="accent2">
                  <a:lumMod val="70000"/>
                  <a:lumOff val="30000"/>
                </a:schemeClr>
              </a:gs>
              <a:gs pos="100000">
                <a:schemeClr val="accent2">
                  <a:lumMod val="92000"/>
                </a:schemeClr>
              </a:gs>
            </a:gsLst>
            <a:lin ang="2700000" scaled="1"/>
            <a:tileRect/>
          </a:gradFill>
          <a:ln>
            <a:noFill/>
          </a:ln>
          <a:effectLst>
            <a:outerShdw blurRad="342900" dist="228600" dir="5400000" sx="96000" sy="96000" algn="t" rotWithShape="0">
              <a:schemeClr val="accent2">
                <a:lumMod val="75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n-ea"/>
              </a:rPr>
              <a:t>管理员</a:t>
            </a:r>
            <a:endParaRPr lang="zh-CN" altLang="en-US" sz="2000" dirty="0">
              <a:latin typeface="+mn-ea"/>
            </a:endParaRPr>
          </a:p>
        </p:txBody>
      </p:sp>
      <p:sp>
        <p:nvSpPr>
          <p:cNvPr id="8" name="矩形: 圆角 7"/>
          <p:cNvSpPr/>
          <p:nvPr/>
        </p:nvSpPr>
        <p:spPr>
          <a:xfrm>
            <a:off x="3928634" y="3520337"/>
            <a:ext cx="1917834" cy="667035"/>
          </a:xfrm>
          <a:prstGeom prst="roundRect">
            <a:avLst>
              <a:gd name="adj" fmla="val 50000"/>
            </a:avLst>
          </a:prstGeom>
          <a:gradFill flip="none" rotWithShape="1">
            <a:gsLst>
              <a:gs pos="16000">
                <a:schemeClr val="accent2">
                  <a:lumMod val="70000"/>
                  <a:lumOff val="30000"/>
                </a:schemeClr>
              </a:gs>
              <a:gs pos="100000">
                <a:schemeClr val="accent2">
                  <a:lumMod val="92000"/>
                </a:schemeClr>
              </a:gs>
            </a:gsLst>
            <a:lin ang="2700000" scaled="1"/>
            <a:tileRect/>
          </a:gradFill>
          <a:ln>
            <a:noFill/>
          </a:ln>
          <a:effectLst>
            <a:outerShdw blurRad="342900" dist="228600" dir="5400000" sx="96000" sy="96000" algn="t" rotWithShape="0">
              <a:schemeClr val="accent2">
                <a:lumMod val="75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n-ea"/>
              </a:rPr>
              <a:t>职工</a:t>
            </a:r>
            <a:endParaRPr lang="zh-CN" altLang="en-US" sz="2000" dirty="0">
              <a:latin typeface="+mn-ea"/>
            </a:endParaRPr>
          </a:p>
        </p:txBody>
      </p:sp>
      <p:sp>
        <p:nvSpPr>
          <p:cNvPr id="10" name="矩形: 圆角 9"/>
          <p:cNvSpPr/>
          <p:nvPr/>
        </p:nvSpPr>
        <p:spPr>
          <a:xfrm>
            <a:off x="8555901" y="1574533"/>
            <a:ext cx="1685317" cy="506262"/>
          </a:xfrm>
          <a:prstGeom prst="roundRect">
            <a:avLst>
              <a:gd name="adj" fmla="val 50000"/>
            </a:avLst>
          </a:prstGeom>
          <a:solidFill>
            <a:schemeClr val="bg1"/>
          </a:solidFill>
          <a:ln>
            <a:noFill/>
          </a:ln>
          <a:effectLst>
            <a:outerShdw blurRad="254000" dist="88900" dir="4200000" sx="98000" sy="98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accent1">
                    <a:lumMod val="50000"/>
                  </a:schemeClr>
                </a:solidFill>
              </a:rPr>
              <a:t>删除</a:t>
            </a:r>
            <a:endParaRPr lang="zh-CN" altLang="en-US" sz="1600">
              <a:solidFill>
                <a:schemeClr val="accent1">
                  <a:lumMod val="50000"/>
                </a:schemeClr>
              </a:solidFill>
            </a:endParaRPr>
          </a:p>
        </p:txBody>
      </p:sp>
      <p:sp>
        <p:nvSpPr>
          <p:cNvPr id="9" name="矩形: 圆角 8"/>
          <p:cNvSpPr/>
          <p:nvPr/>
        </p:nvSpPr>
        <p:spPr>
          <a:xfrm>
            <a:off x="6662564" y="1582468"/>
            <a:ext cx="1685317" cy="506262"/>
          </a:xfrm>
          <a:prstGeom prst="roundRect">
            <a:avLst>
              <a:gd name="adj" fmla="val 50000"/>
            </a:avLst>
          </a:prstGeom>
          <a:solidFill>
            <a:schemeClr val="bg1"/>
          </a:solidFill>
          <a:ln>
            <a:noFill/>
          </a:ln>
          <a:effectLst>
            <a:outerShdw blurRad="254000" dist="88900" dir="4200000" sx="98000" sy="98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accent1">
                    <a:lumMod val="50000"/>
                  </a:schemeClr>
                </a:solidFill>
              </a:rPr>
              <a:t>添加</a:t>
            </a:r>
            <a:endParaRPr lang="zh-CN" altLang="en-US" sz="1600">
              <a:solidFill>
                <a:schemeClr val="accent1">
                  <a:lumMod val="50000"/>
                </a:schemeClr>
              </a:solidFill>
            </a:endParaRPr>
          </a:p>
        </p:txBody>
      </p:sp>
      <p:sp>
        <p:nvSpPr>
          <p:cNvPr id="12" name="矩形: 圆角 11"/>
          <p:cNvSpPr/>
          <p:nvPr/>
        </p:nvSpPr>
        <p:spPr>
          <a:xfrm>
            <a:off x="6662564" y="2341270"/>
            <a:ext cx="1685317" cy="506262"/>
          </a:xfrm>
          <a:prstGeom prst="roundRect">
            <a:avLst>
              <a:gd name="adj" fmla="val 50000"/>
            </a:avLst>
          </a:prstGeom>
          <a:solidFill>
            <a:schemeClr val="bg1"/>
          </a:solidFill>
          <a:ln>
            <a:noFill/>
          </a:ln>
          <a:effectLst>
            <a:outerShdw blurRad="254000" dist="88900" dir="4200000" sx="98000" sy="98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1">
                    <a:lumMod val="50000"/>
                  </a:schemeClr>
                </a:solidFill>
              </a:rPr>
              <a:t>查看</a:t>
            </a:r>
            <a:endParaRPr lang="zh-CN" altLang="en-US" sz="1600" dirty="0">
              <a:solidFill>
                <a:schemeClr val="accent1">
                  <a:lumMod val="50000"/>
                </a:schemeClr>
              </a:solidFill>
            </a:endParaRPr>
          </a:p>
        </p:txBody>
      </p:sp>
      <p:sp>
        <p:nvSpPr>
          <p:cNvPr id="13" name="矩形: 圆角 12"/>
          <p:cNvSpPr/>
          <p:nvPr/>
        </p:nvSpPr>
        <p:spPr>
          <a:xfrm>
            <a:off x="8555901" y="2333335"/>
            <a:ext cx="1685317" cy="506262"/>
          </a:xfrm>
          <a:prstGeom prst="roundRect">
            <a:avLst>
              <a:gd name="adj" fmla="val 50000"/>
            </a:avLst>
          </a:prstGeom>
          <a:solidFill>
            <a:schemeClr val="bg1"/>
          </a:solidFill>
          <a:ln>
            <a:noFill/>
          </a:ln>
          <a:effectLst>
            <a:outerShdw blurRad="254000" dist="88900" dir="4200000" sx="98000" sy="98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1">
                    <a:lumMod val="50000"/>
                  </a:schemeClr>
                </a:solidFill>
              </a:rPr>
              <a:t>修改</a:t>
            </a:r>
            <a:endParaRPr lang="zh-CN" altLang="en-US" sz="1600" dirty="0">
              <a:solidFill>
                <a:schemeClr val="accent1">
                  <a:lumMod val="50000"/>
                </a:schemeClr>
              </a:solidFill>
            </a:endParaRPr>
          </a:p>
        </p:txBody>
      </p:sp>
      <p:sp>
        <p:nvSpPr>
          <p:cNvPr id="36" name="矩形: 圆角 35"/>
          <p:cNvSpPr/>
          <p:nvPr/>
        </p:nvSpPr>
        <p:spPr>
          <a:xfrm>
            <a:off x="6450474" y="3100037"/>
            <a:ext cx="1685317" cy="506262"/>
          </a:xfrm>
          <a:prstGeom prst="roundRect">
            <a:avLst>
              <a:gd name="adj" fmla="val 50000"/>
            </a:avLst>
          </a:prstGeom>
          <a:solidFill>
            <a:schemeClr val="bg1"/>
          </a:solidFill>
          <a:ln>
            <a:noFill/>
          </a:ln>
          <a:effectLst>
            <a:outerShdw blurRad="254000" dist="88900" dir="4200000" sx="98000" sy="98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accent1">
                    <a:lumMod val="50000"/>
                  </a:schemeClr>
                </a:solidFill>
              </a:rPr>
              <a:t>上下班打卡</a:t>
            </a:r>
            <a:endParaRPr lang="zh-CN" altLang="en-US" sz="1600">
              <a:solidFill>
                <a:schemeClr val="accent1">
                  <a:lumMod val="50000"/>
                </a:schemeClr>
              </a:solidFill>
            </a:endParaRPr>
          </a:p>
        </p:txBody>
      </p:sp>
      <p:sp>
        <p:nvSpPr>
          <p:cNvPr id="38" name="矩形: 圆角 37"/>
          <p:cNvSpPr/>
          <p:nvPr/>
        </p:nvSpPr>
        <p:spPr>
          <a:xfrm>
            <a:off x="6450474" y="3858839"/>
            <a:ext cx="1685317" cy="506262"/>
          </a:xfrm>
          <a:prstGeom prst="roundRect">
            <a:avLst>
              <a:gd name="adj" fmla="val 50000"/>
            </a:avLst>
          </a:prstGeom>
          <a:solidFill>
            <a:schemeClr val="bg1"/>
          </a:solidFill>
          <a:ln>
            <a:noFill/>
          </a:ln>
          <a:effectLst>
            <a:outerShdw blurRad="254000" dist="88900" dir="4200000" sx="98000" sy="98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1">
                    <a:lumMod val="50000"/>
                  </a:schemeClr>
                </a:solidFill>
              </a:rPr>
              <a:t>请假申请</a:t>
            </a:r>
            <a:endParaRPr lang="zh-CN" altLang="en-US" sz="1600" dirty="0">
              <a:solidFill>
                <a:schemeClr val="accent1">
                  <a:lumMod val="50000"/>
                </a:schemeClr>
              </a:solidFill>
            </a:endParaRPr>
          </a:p>
        </p:txBody>
      </p:sp>
      <p:sp>
        <p:nvSpPr>
          <p:cNvPr id="39" name="矩形: 圆角 38"/>
          <p:cNvSpPr/>
          <p:nvPr/>
        </p:nvSpPr>
        <p:spPr>
          <a:xfrm>
            <a:off x="6486436" y="4617664"/>
            <a:ext cx="1685317" cy="506262"/>
          </a:xfrm>
          <a:prstGeom prst="roundRect">
            <a:avLst>
              <a:gd name="adj" fmla="val 50000"/>
            </a:avLst>
          </a:prstGeom>
          <a:solidFill>
            <a:schemeClr val="bg1"/>
          </a:solidFill>
          <a:ln>
            <a:noFill/>
          </a:ln>
          <a:effectLst>
            <a:outerShdw blurRad="254000" dist="88900" dir="4200000" sx="98000" sy="98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1">
                    <a:lumMod val="50000"/>
                  </a:schemeClr>
                </a:solidFill>
              </a:rPr>
              <a:t>生活开销</a:t>
            </a:r>
            <a:endParaRPr lang="zh-CN" altLang="en-US" sz="1600" dirty="0">
              <a:solidFill>
                <a:schemeClr val="accent1">
                  <a:lumMod val="50000"/>
                </a:schemeClr>
              </a:solidFill>
            </a:endParaRPr>
          </a:p>
        </p:txBody>
      </p:sp>
      <p:sp>
        <p:nvSpPr>
          <p:cNvPr id="48" name="椭圆 47"/>
          <p:cNvSpPr/>
          <p:nvPr/>
        </p:nvSpPr>
        <p:spPr>
          <a:xfrm>
            <a:off x="3291039" y="3832383"/>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841461" y="3832383"/>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a:stCxn id="48" idx="6"/>
            <a:endCxn id="49" idx="2"/>
          </p:cNvCxnSpPr>
          <p:nvPr/>
        </p:nvCxnSpPr>
        <p:spPr>
          <a:xfrm>
            <a:off x="3378511" y="3876119"/>
            <a:ext cx="462950" cy="0"/>
          </a:xfrm>
          <a:prstGeom prst="line">
            <a:avLst/>
          </a:prstGeom>
          <a:ln w="12700" cap="rnd">
            <a:solidFill>
              <a:schemeClr val="accent1">
                <a:lumMod val="60000"/>
                <a:lumOff val="40000"/>
                <a:alpha val="43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6" name="左中括号 65"/>
          <p:cNvSpPr/>
          <p:nvPr/>
        </p:nvSpPr>
        <p:spPr>
          <a:xfrm>
            <a:off x="3635375" y="2214880"/>
            <a:ext cx="206375" cy="1661160"/>
          </a:xfrm>
          <a:prstGeom prst="leftBracket">
            <a:avLst>
              <a:gd name="adj" fmla="val 0"/>
            </a:avLst>
          </a:prstGeom>
          <a:ln w="12700" cap="rnd">
            <a:solidFill>
              <a:schemeClr val="accent1">
                <a:lumMod val="60000"/>
                <a:lumOff val="40000"/>
                <a:alpha val="43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椭圆 67"/>
          <p:cNvSpPr/>
          <p:nvPr/>
        </p:nvSpPr>
        <p:spPr>
          <a:xfrm>
            <a:off x="3841461" y="2171264"/>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5928381" y="1778715"/>
            <a:ext cx="669666" cy="867251"/>
            <a:chOff x="5286396" y="1495505"/>
            <a:chExt cx="669666" cy="867251"/>
          </a:xfrm>
        </p:grpSpPr>
        <p:sp>
          <p:nvSpPr>
            <p:cNvPr id="59" name="椭圆 58"/>
            <p:cNvSpPr/>
            <p:nvPr/>
          </p:nvSpPr>
          <p:spPr>
            <a:xfrm>
              <a:off x="5286396" y="1888054"/>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5868590" y="1495505"/>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a:stCxn id="59" idx="6"/>
              <a:endCxn id="70" idx="1"/>
            </p:cNvCxnSpPr>
            <p:nvPr/>
          </p:nvCxnSpPr>
          <p:spPr>
            <a:xfrm flipV="1">
              <a:off x="5373868" y="1930400"/>
              <a:ext cx="289057" cy="1390"/>
            </a:xfrm>
            <a:prstGeom prst="line">
              <a:avLst/>
            </a:prstGeom>
            <a:ln w="12700" cap="rnd">
              <a:solidFill>
                <a:schemeClr val="accent1">
                  <a:lumMod val="60000"/>
                  <a:lumOff val="40000"/>
                  <a:alpha val="43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0" name="左中括号 69"/>
            <p:cNvSpPr/>
            <p:nvPr/>
          </p:nvSpPr>
          <p:spPr>
            <a:xfrm>
              <a:off x="5662925" y="1541780"/>
              <a:ext cx="206340" cy="777240"/>
            </a:xfrm>
            <a:prstGeom prst="leftBracket">
              <a:avLst>
                <a:gd name="adj" fmla="val 0"/>
              </a:avLst>
            </a:prstGeom>
            <a:ln w="12700" cap="rnd">
              <a:solidFill>
                <a:schemeClr val="accent1">
                  <a:lumMod val="60000"/>
                  <a:lumOff val="40000"/>
                  <a:alpha val="43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椭圆 72"/>
            <p:cNvSpPr/>
            <p:nvPr/>
          </p:nvSpPr>
          <p:spPr>
            <a:xfrm>
              <a:off x="5868590" y="2275284"/>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nvGrpSpPr>
        <p:grpSpPr>
          <a:xfrm>
            <a:off x="6219820" y="4088167"/>
            <a:ext cx="293137" cy="820976"/>
            <a:chOff x="5662925" y="1541780"/>
            <a:chExt cx="293137" cy="820976"/>
          </a:xfrm>
        </p:grpSpPr>
        <p:sp>
          <p:nvSpPr>
            <p:cNvPr id="79" name="左中括号 78"/>
            <p:cNvSpPr/>
            <p:nvPr/>
          </p:nvSpPr>
          <p:spPr>
            <a:xfrm>
              <a:off x="5662925" y="1541780"/>
              <a:ext cx="206340" cy="777240"/>
            </a:xfrm>
            <a:prstGeom prst="leftBracket">
              <a:avLst>
                <a:gd name="adj" fmla="val 0"/>
              </a:avLst>
            </a:prstGeom>
            <a:ln w="12700" cap="rnd">
              <a:solidFill>
                <a:schemeClr val="accent1">
                  <a:lumMod val="60000"/>
                  <a:lumOff val="40000"/>
                  <a:alpha val="43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椭圆 79"/>
            <p:cNvSpPr/>
            <p:nvPr/>
          </p:nvSpPr>
          <p:spPr>
            <a:xfrm>
              <a:off x="5868590" y="2275284"/>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5843291" y="3425942"/>
            <a:ext cx="669666" cy="867251"/>
            <a:chOff x="5286396" y="1495505"/>
            <a:chExt cx="669666" cy="867251"/>
          </a:xfrm>
        </p:grpSpPr>
        <p:sp>
          <p:nvSpPr>
            <p:cNvPr id="11" name="椭圆 10"/>
            <p:cNvSpPr/>
            <p:nvPr>
              <p:custDataLst>
                <p:tags r:id="rId3"/>
              </p:custDataLst>
            </p:nvPr>
          </p:nvSpPr>
          <p:spPr>
            <a:xfrm>
              <a:off x="5286396" y="1888054"/>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custDataLst>
                <p:tags r:id="rId4"/>
              </p:custDataLst>
            </p:nvPr>
          </p:nvSpPr>
          <p:spPr>
            <a:xfrm>
              <a:off x="5868590" y="1495505"/>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a:stCxn id="11" idx="6"/>
              <a:endCxn id="17" idx="1"/>
            </p:cNvCxnSpPr>
            <p:nvPr>
              <p:custDataLst>
                <p:tags r:id="rId5"/>
              </p:custDataLst>
            </p:nvPr>
          </p:nvCxnSpPr>
          <p:spPr>
            <a:xfrm flipV="1">
              <a:off x="5373868" y="1930400"/>
              <a:ext cx="289057" cy="1390"/>
            </a:xfrm>
            <a:prstGeom prst="line">
              <a:avLst/>
            </a:prstGeom>
            <a:ln w="12700" cap="rnd">
              <a:solidFill>
                <a:schemeClr val="accent1">
                  <a:lumMod val="60000"/>
                  <a:lumOff val="40000"/>
                  <a:alpha val="43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左中括号 16"/>
            <p:cNvSpPr/>
            <p:nvPr>
              <p:custDataLst>
                <p:tags r:id="rId6"/>
              </p:custDataLst>
            </p:nvPr>
          </p:nvSpPr>
          <p:spPr>
            <a:xfrm>
              <a:off x="5662925" y="1541780"/>
              <a:ext cx="206340" cy="777240"/>
            </a:xfrm>
            <a:prstGeom prst="leftBracket">
              <a:avLst>
                <a:gd name="adj" fmla="val 0"/>
              </a:avLst>
            </a:prstGeom>
            <a:ln w="12700" cap="rnd">
              <a:solidFill>
                <a:schemeClr val="accent1">
                  <a:lumMod val="60000"/>
                  <a:lumOff val="40000"/>
                  <a:alpha val="43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椭圆 17"/>
            <p:cNvSpPr/>
            <p:nvPr>
              <p:custDataLst>
                <p:tags r:id="rId7"/>
              </p:custDataLst>
            </p:nvPr>
          </p:nvSpPr>
          <p:spPr>
            <a:xfrm>
              <a:off x="5868590" y="2275284"/>
              <a:ext cx="87472" cy="87472"/>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aphicFrame>
        <p:nvGraphicFramePr>
          <p:cNvPr id="19" name="表格 18"/>
          <p:cNvGraphicFramePr/>
          <p:nvPr/>
        </p:nvGraphicFramePr>
        <p:xfrm>
          <a:off x="3027680" y="5507990"/>
          <a:ext cx="8533765" cy="381000"/>
        </p:xfrm>
        <a:graphic>
          <a:graphicData uri="http://schemas.openxmlformats.org/drawingml/2006/table">
            <a:tbl>
              <a:tblPr firstRow="1" bandRow="1">
                <a:tableStyleId>{5C22544A-7EE6-4342-B048-85BDC9FD1C3A}</a:tableStyleId>
              </a:tblPr>
              <a:tblGrid>
                <a:gridCol w="1218565"/>
                <a:gridCol w="1218565"/>
                <a:gridCol w="1218565"/>
                <a:gridCol w="1218565"/>
                <a:gridCol w="1218565"/>
                <a:gridCol w="1218565"/>
                <a:gridCol w="1218565"/>
              </a:tblGrid>
              <a:tr h="381000">
                <a:tc>
                  <a:txBody>
                    <a:bodyPr/>
                    <a:p>
                      <a:pPr>
                        <a:buNone/>
                      </a:pPr>
                      <a:r>
                        <a:rPr lang="zh-CN" altLang="en-US"/>
                        <a:t>职工号</a:t>
                      </a:r>
                      <a:endParaRPr lang="zh-CN" altLang="en-US"/>
                    </a:p>
                  </a:txBody>
                  <a:tcPr/>
                </a:tc>
                <a:tc>
                  <a:txBody>
                    <a:bodyPr/>
                    <a:p>
                      <a:pPr>
                        <a:buNone/>
                      </a:pPr>
                      <a:r>
                        <a:rPr lang="zh-CN" altLang="en-US"/>
                        <a:t>姓名</a:t>
                      </a:r>
                      <a:endParaRPr lang="zh-CN" altLang="en-US"/>
                    </a:p>
                  </a:txBody>
                  <a:tcPr/>
                </a:tc>
                <a:tc>
                  <a:txBody>
                    <a:bodyPr/>
                    <a:p>
                      <a:pPr>
                        <a:buNone/>
                      </a:pPr>
                      <a:r>
                        <a:rPr lang="zh-CN" altLang="en-US"/>
                        <a:t>性别</a:t>
                      </a:r>
                      <a:endParaRPr lang="zh-CN" altLang="en-US"/>
                    </a:p>
                  </a:txBody>
                  <a:tcPr/>
                </a:tc>
                <a:tc>
                  <a:txBody>
                    <a:bodyPr/>
                    <a:p>
                      <a:pPr>
                        <a:buNone/>
                      </a:pPr>
                      <a:r>
                        <a:rPr lang="zh-CN" altLang="en-US"/>
                        <a:t>打卡次数</a:t>
                      </a:r>
                      <a:endParaRPr lang="zh-CN" altLang="en-US"/>
                    </a:p>
                  </a:txBody>
                  <a:tcPr/>
                </a:tc>
                <a:tc>
                  <a:txBody>
                    <a:bodyPr/>
                    <a:p>
                      <a:pPr>
                        <a:buNone/>
                      </a:pPr>
                      <a:r>
                        <a:rPr lang="zh-CN" altLang="en-US"/>
                        <a:t>请假次数</a:t>
                      </a:r>
                      <a:endParaRPr lang="zh-CN" altLang="en-US"/>
                    </a:p>
                  </a:txBody>
                  <a:tcPr/>
                </a:tc>
                <a:tc>
                  <a:txBody>
                    <a:bodyPr/>
                    <a:p>
                      <a:pPr>
                        <a:buNone/>
                      </a:pPr>
                      <a:r>
                        <a:rPr lang="zh-CN" altLang="en-US"/>
                        <a:t>餐饮花费</a:t>
                      </a:r>
                      <a:endParaRPr lang="zh-CN" altLang="en-US"/>
                    </a:p>
                  </a:txBody>
                  <a:tcPr/>
                </a:tc>
                <a:tc>
                  <a:txBody>
                    <a:bodyPr/>
                    <a:p>
                      <a:pPr>
                        <a:buNone/>
                      </a:pPr>
                      <a:r>
                        <a:rPr lang="zh-CN" altLang="en-US"/>
                        <a:t>日常开销</a:t>
                      </a:r>
                      <a:endParaRPr lang="zh-CN" altLang="en-US"/>
                    </a:p>
                  </a:txBody>
                  <a:tcPr/>
                </a:tc>
              </a:tr>
            </a:tbl>
          </a:graphicData>
        </a:graphic>
      </p:graphicFrame>
      <p:sp>
        <p:nvSpPr>
          <p:cNvPr id="26" name="矩形: 圆角 7"/>
          <p:cNvSpPr/>
          <p:nvPr>
            <p:custDataLst>
              <p:tags r:id="rId8"/>
            </p:custDataLst>
          </p:nvPr>
        </p:nvSpPr>
        <p:spPr>
          <a:xfrm>
            <a:off x="894080" y="5450205"/>
            <a:ext cx="1917700" cy="495935"/>
          </a:xfrm>
          <a:prstGeom prst="roundRect">
            <a:avLst>
              <a:gd name="adj" fmla="val 50000"/>
            </a:avLst>
          </a:prstGeom>
          <a:gradFill flip="none" rotWithShape="1">
            <a:gsLst>
              <a:gs pos="16000">
                <a:schemeClr val="accent2">
                  <a:lumMod val="70000"/>
                  <a:lumOff val="30000"/>
                </a:schemeClr>
              </a:gs>
              <a:gs pos="100000">
                <a:schemeClr val="accent2">
                  <a:lumMod val="92000"/>
                </a:schemeClr>
              </a:gs>
            </a:gsLst>
            <a:lin ang="2700000" scaled="1"/>
            <a:tileRect/>
          </a:gradFill>
          <a:ln>
            <a:noFill/>
          </a:ln>
          <a:effectLst>
            <a:outerShdw blurRad="342900" dist="228600" dir="5400000" sx="96000" sy="96000" algn="t" rotWithShape="0">
              <a:schemeClr val="accent2">
                <a:lumMod val="75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latin typeface="+mn-ea"/>
              </a:rPr>
              <a:t>职工信息字段</a:t>
            </a:r>
            <a:endParaRPr lang="zh-CN" altLang="en-US" sz="2000" dirty="0">
              <a:latin typeface="+mn-ea"/>
            </a:endParaRPr>
          </a:p>
        </p:txBody>
      </p:sp>
      <p:sp>
        <p:nvSpPr>
          <p:cNvPr id="29" name="矩形: 圆角 7"/>
          <p:cNvSpPr/>
          <p:nvPr>
            <p:custDataLst>
              <p:tags r:id="rId9"/>
            </p:custDataLst>
          </p:nvPr>
        </p:nvSpPr>
        <p:spPr>
          <a:xfrm>
            <a:off x="4055634" y="3647337"/>
            <a:ext cx="1917834" cy="667035"/>
          </a:xfrm>
          <a:prstGeom prst="roundRect">
            <a:avLst>
              <a:gd name="adj" fmla="val 50000"/>
            </a:avLst>
          </a:prstGeom>
          <a:gradFill flip="none" rotWithShape="1">
            <a:gsLst>
              <a:gs pos="16000">
                <a:schemeClr val="accent2">
                  <a:lumMod val="70000"/>
                  <a:lumOff val="30000"/>
                </a:schemeClr>
              </a:gs>
              <a:gs pos="100000">
                <a:schemeClr val="accent2">
                  <a:lumMod val="92000"/>
                </a:schemeClr>
              </a:gs>
            </a:gsLst>
            <a:lin ang="2700000" scaled="1"/>
            <a:tileRect/>
          </a:gradFill>
          <a:ln>
            <a:noFill/>
          </a:ln>
          <a:effectLst>
            <a:outerShdw blurRad="342900" dist="228600" dir="5400000" sx="96000" sy="96000" algn="t" rotWithShape="0">
              <a:schemeClr val="accent2">
                <a:lumMod val="75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n-ea"/>
              </a:rPr>
              <a:t>职工</a:t>
            </a:r>
            <a:endParaRPr lang="zh-CN" altLang="en-US" sz="2000" dirty="0">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矩形: 圆顶角 4"/>
          <p:cNvSpPr/>
          <p:nvPr/>
        </p:nvSpPr>
        <p:spPr>
          <a:xfrm>
            <a:off x="874714" y="720234"/>
            <a:ext cx="5036560" cy="5081126"/>
          </a:xfrm>
          <a:custGeom>
            <a:avLst/>
            <a:gdLst>
              <a:gd name="connsiteX0" fmla="*/ 0 w 5028247"/>
              <a:gd name="connsiteY0" fmla="*/ 0 h 4964746"/>
              <a:gd name="connsiteX1" fmla="*/ 5028247 w 5028247"/>
              <a:gd name="connsiteY1" fmla="*/ 0 h 4964746"/>
              <a:gd name="connsiteX2" fmla="*/ 5028247 w 5028247"/>
              <a:gd name="connsiteY2" fmla="*/ 0 h 4964746"/>
              <a:gd name="connsiteX3" fmla="*/ 5028247 w 5028247"/>
              <a:gd name="connsiteY3" fmla="*/ 4964746 h 4964746"/>
              <a:gd name="connsiteX4" fmla="*/ 5028247 w 5028247"/>
              <a:gd name="connsiteY4" fmla="*/ 4964746 h 4964746"/>
              <a:gd name="connsiteX5" fmla="*/ 0 w 5028247"/>
              <a:gd name="connsiteY5" fmla="*/ 4964746 h 4964746"/>
              <a:gd name="connsiteX6" fmla="*/ 0 w 5028247"/>
              <a:gd name="connsiteY6" fmla="*/ 4964746 h 4964746"/>
              <a:gd name="connsiteX7" fmla="*/ 0 w 5028247"/>
              <a:gd name="connsiteY7" fmla="*/ 0 h 4964746"/>
              <a:gd name="connsiteX8" fmla="*/ 0 w 5028247"/>
              <a:gd name="connsiteY8" fmla="*/ 0 h 4964746"/>
              <a:gd name="connsiteX0-1" fmla="*/ 0 w 5028247"/>
              <a:gd name="connsiteY0-2" fmla="*/ 0 h 4964746"/>
              <a:gd name="connsiteX1-3" fmla="*/ 5028247 w 5028247"/>
              <a:gd name="connsiteY1-4" fmla="*/ 0 h 4964746"/>
              <a:gd name="connsiteX2-5" fmla="*/ 5028247 w 5028247"/>
              <a:gd name="connsiteY2-6" fmla="*/ 0 h 4964746"/>
              <a:gd name="connsiteX3-7" fmla="*/ 5028247 w 5028247"/>
              <a:gd name="connsiteY3-8" fmla="*/ 4964746 h 4964746"/>
              <a:gd name="connsiteX4-9" fmla="*/ 5028247 w 5028247"/>
              <a:gd name="connsiteY4-10" fmla="*/ 4964746 h 4964746"/>
              <a:gd name="connsiteX5-11" fmla="*/ 1427912 w 5028247"/>
              <a:gd name="connsiteY5-12" fmla="*/ 4151022 h 4964746"/>
              <a:gd name="connsiteX6-13" fmla="*/ 0 w 5028247"/>
              <a:gd name="connsiteY6-14" fmla="*/ 4964746 h 4964746"/>
              <a:gd name="connsiteX7-15" fmla="*/ 0 w 5028247"/>
              <a:gd name="connsiteY7-16" fmla="*/ 4964746 h 4964746"/>
              <a:gd name="connsiteX8-17" fmla="*/ 0 w 5028247"/>
              <a:gd name="connsiteY8-18" fmla="*/ 0 h 4964746"/>
              <a:gd name="connsiteX9" fmla="*/ 0 w 5028247"/>
              <a:gd name="connsiteY9" fmla="*/ 0 h 4964746"/>
              <a:gd name="connsiteX0-19" fmla="*/ 0 w 5028247"/>
              <a:gd name="connsiteY0-20" fmla="*/ 0 h 4964746"/>
              <a:gd name="connsiteX1-21" fmla="*/ 5028247 w 5028247"/>
              <a:gd name="connsiteY1-22" fmla="*/ 0 h 4964746"/>
              <a:gd name="connsiteX2-23" fmla="*/ 5028247 w 5028247"/>
              <a:gd name="connsiteY2-24" fmla="*/ 0 h 4964746"/>
              <a:gd name="connsiteX3-25" fmla="*/ 5028247 w 5028247"/>
              <a:gd name="connsiteY3-26" fmla="*/ 4964746 h 4964746"/>
              <a:gd name="connsiteX4-27" fmla="*/ 5028247 w 5028247"/>
              <a:gd name="connsiteY4-28" fmla="*/ 4964746 h 4964746"/>
              <a:gd name="connsiteX5-29" fmla="*/ 2683134 w 5028247"/>
              <a:gd name="connsiteY5-30" fmla="*/ 4051270 h 4964746"/>
              <a:gd name="connsiteX6-31" fmla="*/ 1427912 w 5028247"/>
              <a:gd name="connsiteY6-32" fmla="*/ 4151022 h 4964746"/>
              <a:gd name="connsiteX7-33" fmla="*/ 0 w 5028247"/>
              <a:gd name="connsiteY7-34" fmla="*/ 4964746 h 4964746"/>
              <a:gd name="connsiteX8-35" fmla="*/ 0 w 5028247"/>
              <a:gd name="connsiteY8-36" fmla="*/ 4964746 h 4964746"/>
              <a:gd name="connsiteX9-37" fmla="*/ 0 w 5028247"/>
              <a:gd name="connsiteY9-38" fmla="*/ 0 h 4964746"/>
              <a:gd name="connsiteX10" fmla="*/ 0 w 5028247"/>
              <a:gd name="connsiteY10" fmla="*/ 0 h 4964746"/>
              <a:gd name="connsiteX0-39" fmla="*/ 0 w 5028247"/>
              <a:gd name="connsiteY0-40" fmla="*/ 0 h 4964746"/>
              <a:gd name="connsiteX1-41" fmla="*/ 5028247 w 5028247"/>
              <a:gd name="connsiteY1-42" fmla="*/ 0 h 4964746"/>
              <a:gd name="connsiteX2-43" fmla="*/ 5028247 w 5028247"/>
              <a:gd name="connsiteY2-44" fmla="*/ 0 h 4964746"/>
              <a:gd name="connsiteX3-45" fmla="*/ 5028247 w 5028247"/>
              <a:gd name="connsiteY3-46" fmla="*/ 4964746 h 4964746"/>
              <a:gd name="connsiteX4-47" fmla="*/ 4795491 w 5028247"/>
              <a:gd name="connsiteY4-48" fmla="*/ 3817590 h 4964746"/>
              <a:gd name="connsiteX5-49" fmla="*/ 2683134 w 5028247"/>
              <a:gd name="connsiteY5-50" fmla="*/ 4051270 h 4964746"/>
              <a:gd name="connsiteX6-51" fmla="*/ 1427912 w 5028247"/>
              <a:gd name="connsiteY6-52" fmla="*/ 4151022 h 4964746"/>
              <a:gd name="connsiteX7-53" fmla="*/ 0 w 5028247"/>
              <a:gd name="connsiteY7-54" fmla="*/ 4964746 h 4964746"/>
              <a:gd name="connsiteX8-55" fmla="*/ 0 w 5028247"/>
              <a:gd name="connsiteY8-56" fmla="*/ 4964746 h 4964746"/>
              <a:gd name="connsiteX9-57" fmla="*/ 0 w 5028247"/>
              <a:gd name="connsiteY9-58" fmla="*/ 0 h 4964746"/>
              <a:gd name="connsiteX10-59" fmla="*/ 0 w 5028247"/>
              <a:gd name="connsiteY10-60" fmla="*/ 0 h 4964746"/>
              <a:gd name="connsiteX0-61" fmla="*/ 0 w 5036560"/>
              <a:gd name="connsiteY0-62" fmla="*/ 0 h 4964746"/>
              <a:gd name="connsiteX1-63" fmla="*/ 5028247 w 5036560"/>
              <a:gd name="connsiteY1-64" fmla="*/ 0 h 4964746"/>
              <a:gd name="connsiteX2-65" fmla="*/ 5028247 w 5036560"/>
              <a:gd name="connsiteY2-66" fmla="*/ 0 h 4964746"/>
              <a:gd name="connsiteX3-67" fmla="*/ 5036560 w 5036560"/>
              <a:gd name="connsiteY3-68" fmla="*/ 2936441 h 4964746"/>
              <a:gd name="connsiteX4-69" fmla="*/ 4795491 w 5036560"/>
              <a:gd name="connsiteY4-70" fmla="*/ 3817590 h 4964746"/>
              <a:gd name="connsiteX5-71" fmla="*/ 2683134 w 5036560"/>
              <a:gd name="connsiteY5-72" fmla="*/ 4051270 h 4964746"/>
              <a:gd name="connsiteX6-73" fmla="*/ 1427912 w 5036560"/>
              <a:gd name="connsiteY6-74" fmla="*/ 4151022 h 4964746"/>
              <a:gd name="connsiteX7-75" fmla="*/ 0 w 5036560"/>
              <a:gd name="connsiteY7-76" fmla="*/ 4964746 h 4964746"/>
              <a:gd name="connsiteX8-77" fmla="*/ 0 w 5036560"/>
              <a:gd name="connsiteY8-78" fmla="*/ 4964746 h 4964746"/>
              <a:gd name="connsiteX9-79" fmla="*/ 0 w 5036560"/>
              <a:gd name="connsiteY9-80" fmla="*/ 0 h 4964746"/>
              <a:gd name="connsiteX10-81" fmla="*/ 0 w 5036560"/>
              <a:gd name="connsiteY10-82" fmla="*/ 0 h 4964746"/>
              <a:gd name="connsiteX0-83" fmla="*/ 0 w 5036560"/>
              <a:gd name="connsiteY0-84" fmla="*/ 0 h 4964746"/>
              <a:gd name="connsiteX1-85" fmla="*/ 5028247 w 5036560"/>
              <a:gd name="connsiteY1-86" fmla="*/ 0 h 4964746"/>
              <a:gd name="connsiteX2-87" fmla="*/ 5028247 w 5036560"/>
              <a:gd name="connsiteY2-88" fmla="*/ 0 h 4964746"/>
              <a:gd name="connsiteX3-89" fmla="*/ 5036560 w 5036560"/>
              <a:gd name="connsiteY3-90" fmla="*/ 2936441 h 4964746"/>
              <a:gd name="connsiteX4-91" fmla="*/ 4554422 w 5036560"/>
              <a:gd name="connsiteY4-92" fmla="*/ 3551583 h 4964746"/>
              <a:gd name="connsiteX5-93" fmla="*/ 2683134 w 5036560"/>
              <a:gd name="connsiteY5-94" fmla="*/ 4051270 h 4964746"/>
              <a:gd name="connsiteX6-95" fmla="*/ 1427912 w 5036560"/>
              <a:gd name="connsiteY6-96" fmla="*/ 4151022 h 4964746"/>
              <a:gd name="connsiteX7-97" fmla="*/ 0 w 5036560"/>
              <a:gd name="connsiteY7-98" fmla="*/ 4964746 h 4964746"/>
              <a:gd name="connsiteX8-99" fmla="*/ 0 w 5036560"/>
              <a:gd name="connsiteY8-100" fmla="*/ 4964746 h 4964746"/>
              <a:gd name="connsiteX9-101" fmla="*/ 0 w 5036560"/>
              <a:gd name="connsiteY9-102" fmla="*/ 0 h 4964746"/>
              <a:gd name="connsiteX10-103" fmla="*/ 0 w 5036560"/>
              <a:gd name="connsiteY10-104" fmla="*/ 0 h 4964746"/>
              <a:gd name="connsiteX0-105" fmla="*/ 0 w 5036560"/>
              <a:gd name="connsiteY0-106" fmla="*/ 0 h 4964746"/>
              <a:gd name="connsiteX1-107" fmla="*/ 5028247 w 5036560"/>
              <a:gd name="connsiteY1-108" fmla="*/ 0 h 4964746"/>
              <a:gd name="connsiteX2-109" fmla="*/ 5028247 w 5036560"/>
              <a:gd name="connsiteY2-110" fmla="*/ 0 h 4964746"/>
              <a:gd name="connsiteX3-111" fmla="*/ 5036560 w 5036560"/>
              <a:gd name="connsiteY3-112" fmla="*/ 2936441 h 4964746"/>
              <a:gd name="connsiteX4-113" fmla="*/ 4554422 w 5036560"/>
              <a:gd name="connsiteY4-114" fmla="*/ 3551583 h 4964746"/>
              <a:gd name="connsiteX5-115" fmla="*/ 2683134 w 5036560"/>
              <a:gd name="connsiteY5-116" fmla="*/ 4051270 h 4964746"/>
              <a:gd name="connsiteX6-117" fmla="*/ 1427912 w 5036560"/>
              <a:gd name="connsiteY6-118" fmla="*/ 4151022 h 4964746"/>
              <a:gd name="connsiteX7-119" fmla="*/ 0 w 5036560"/>
              <a:gd name="connsiteY7-120" fmla="*/ 4964746 h 4964746"/>
              <a:gd name="connsiteX8-121" fmla="*/ 0 w 5036560"/>
              <a:gd name="connsiteY8-122" fmla="*/ 4964746 h 4964746"/>
              <a:gd name="connsiteX9-123" fmla="*/ 0 w 5036560"/>
              <a:gd name="connsiteY9-124" fmla="*/ 0 h 4964746"/>
              <a:gd name="connsiteX10-125" fmla="*/ 0 w 5036560"/>
              <a:gd name="connsiteY10-126" fmla="*/ 0 h 4964746"/>
              <a:gd name="connsiteX0-127" fmla="*/ 0 w 5036560"/>
              <a:gd name="connsiteY0-128" fmla="*/ 0 h 4964746"/>
              <a:gd name="connsiteX1-129" fmla="*/ 5028247 w 5036560"/>
              <a:gd name="connsiteY1-130" fmla="*/ 0 h 4964746"/>
              <a:gd name="connsiteX2-131" fmla="*/ 5028247 w 5036560"/>
              <a:gd name="connsiteY2-132" fmla="*/ 0 h 4964746"/>
              <a:gd name="connsiteX3-133" fmla="*/ 5036560 w 5036560"/>
              <a:gd name="connsiteY3-134" fmla="*/ 2936441 h 4964746"/>
              <a:gd name="connsiteX4-135" fmla="*/ 4554422 w 5036560"/>
              <a:gd name="connsiteY4-136" fmla="*/ 3551583 h 4964746"/>
              <a:gd name="connsiteX5-137" fmla="*/ 3223461 w 5036560"/>
              <a:gd name="connsiteY5-138" fmla="*/ 3710448 h 4964746"/>
              <a:gd name="connsiteX6-139" fmla="*/ 2683134 w 5036560"/>
              <a:gd name="connsiteY6-140" fmla="*/ 4051270 h 4964746"/>
              <a:gd name="connsiteX7-141" fmla="*/ 1427912 w 5036560"/>
              <a:gd name="connsiteY7-142" fmla="*/ 4151022 h 4964746"/>
              <a:gd name="connsiteX8-143" fmla="*/ 0 w 5036560"/>
              <a:gd name="connsiteY8-144" fmla="*/ 4964746 h 4964746"/>
              <a:gd name="connsiteX9-145" fmla="*/ 0 w 5036560"/>
              <a:gd name="connsiteY9-146" fmla="*/ 4964746 h 4964746"/>
              <a:gd name="connsiteX10-147" fmla="*/ 0 w 5036560"/>
              <a:gd name="connsiteY10-148" fmla="*/ 0 h 4964746"/>
              <a:gd name="connsiteX11" fmla="*/ 0 w 5036560"/>
              <a:gd name="connsiteY11" fmla="*/ 0 h 4964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59" y="connsiteY10-60"/>
              </a:cxn>
              <a:cxn ang="0">
                <a:pos x="connsiteX11" y="connsiteY11"/>
              </a:cxn>
            </a:cxnLst>
            <a:rect l="l" t="t" r="r" b="b"/>
            <a:pathLst>
              <a:path w="5036560" h="4964746">
                <a:moveTo>
                  <a:pt x="0" y="0"/>
                </a:moveTo>
                <a:lnTo>
                  <a:pt x="5028247" y="0"/>
                </a:lnTo>
                <a:lnTo>
                  <a:pt x="5028247" y="0"/>
                </a:lnTo>
                <a:lnTo>
                  <a:pt x="5036560" y="2936441"/>
                </a:lnTo>
                <a:lnTo>
                  <a:pt x="4554422" y="3551583"/>
                </a:lnTo>
                <a:cubicBezTo>
                  <a:pt x="4303501" y="3712450"/>
                  <a:pt x="3535342" y="3627167"/>
                  <a:pt x="3223461" y="3710448"/>
                </a:cubicBezTo>
                <a:cubicBezTo>
                  <a:pt x="2911580" y="3793729"/>
                  <a:pt x="3033654" y="4009707"/>
                  <a:pt x="2683134" y="4051270"/>
                </a:cubicBezTo>
                <a:cubicBezTo>
                  <a:pt x="2332614" y="4092834"/>
                  <a:pt x="1832152" y="4048652"/>
                  <a:pt x="1427912" y="4151022"/>
                </a:cubicBezTo>
                <a:lnTo>
                  <a:pt x="0" y="4964746"/>
                </a:lnTo>
                <a:lnTo>
                  <a:pt x="0" y="4964746"/>
                </a:lnTo>
                <a:lnTo>
                  <a:pt x="0" y="0"/>
                </a:lnTo>
                <a:lnTo>
                  <a:pt x="0" y="0"/>
                </a:lnTo>
                <a:close/>
              </a:path>
            </a:pathLst>
          </a:custGeom>
          <a:gradFill flip="none" rotWithShape="1">
            <a:gsLst>
              <a:gs pos="48000">
                <a:schemeClr val="accent1">
                  <a:lumMod val="0"/>
                  <a:lumOff val="100000"/>
                  <a:alpha val="77000"/>
                </a:schemeClr>
              </a:gs>
              <a:gs pos="4082">
                <a:schemeClr val="accent1">
                  <a:lumMod val="0"/>
                  <a:lumOff val="100000"/>
                </a:schemeClr>
              </a:gs>
              <a:gs pos="76000">
                <a:schemeClr val="bg1">
                  <a:alpha val="0"/>
                </a:schemeClr>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ohogothicpro-regular"/>
              <a:ea typeface="汉仪旗黑X1-55W"/>
              <a:cs typeface="+mn-cs"/>
            </a:endParaRPr>
          </a:p>
        </p:txBody>
      </p:sp>
      <p:sp>
        <p:nvSpPr>
          <p:cNvPr id="32" name="文本框 31"/>
          <p:cNvSpPr txBox="1"/>
          <p:nvPr/>
        </p:nvSpPr>
        <p:spPr>
          <a:xfrm>
            <a:off x="1211238" y="2099560"/>
            <a:ext cx="3793578" cy="1014730"/>
          </a:xfrm>
          <a:prstGeom prst="rect">
            <a:avLst/>
          </a:prstGeom>
          <a:noFill/>
        </p:spPr>
        <p:txBody>
          <a:bodyPr wrap="square" rtlCol="0">
            <a:spAutoFit/>
          </a:bodyPr>
          <a:lstStyle/>
          <a:p>
            <a:r>
              <a:rPr lang="zh-CN" altLang="en-US" sz="6000" dirty="0">
                <a:latin typeface="+mj-ea"/>
                <a:ea typeface="+mj-ea"/>
              </a:rPr>
              <a:t>功能模块</a:t>
            </a:r>
            <a:endParaRPr lang="zh-CN" altLang="en-US" sz="6000" dirty="0">
              <a:latin typeface="+mj-ea"/>
              <a:ea typeface="+mj-ea"/>
            </a:endParaRPr>
          </a:p>
        </p:txBody>
      </p:sp>
      <p:cxnSp>
        <p:nvCxnSpPr>
          <p:cNvPr id="33" name="直接连接符 32"/>
          <p:cNvCxnSpPr/>
          <p:nvPr/>
        </p:nvCxnSpPr>
        <p:spPr>
          <a:xfrm>
            <a:off x="874713" y="720235"/>
            <a:ext cx="5028247" cy="0"/>
          </a:xfrm>
          <a:prstGeom prst="line">
            <a:avLst/>
          </a:prstGeom>
          <a:ln w="73025">
            <a:gradFill flip="none" rotWithShape="1">
              <a:gsLst>
                <a:gs pos="100000">
                  <a:schemeClr val="accent1">
                    <a:lumMod val="60000"/>
                    <a:lumOff val="40000"/>
                  </a:schemeClr>
                </a:gs>
                <a:gs pos="0">
                  <a:schemeClr val="accent1">
                    <a:lumMod val="40000"/>
                    <a:lumOff val="6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1301115" y="1378585"/>
            <a:ext cx="2055495" cy="462280"/>
          </a:xfrm>
          <a:prstGeom prst="roundRect">
            <a:avLst>
              <a:gd name="adj" fmla="val 50000"/>
            </a:avLst>
          </a:prstGeom>
          <a:gradFill>
            <a:gsLst>
              <a:gs pos="74000">
                <a:schemeClr val="accent1"/>
              </a:gs>
              <a:gs pos="0">
                <a:schemeClr val="accent2">
                  <a:lumMod val="60000"/>
                  <a:lumOff val="40000"/>
                </a:schemeClr>
              </a:gs>
            </a:gsLst>
            <a:path path="circle">
              <a:fillToRect r="100000" b="100000"/>
            </a:path>
          </a:gradFill>
          <a:ln>
            <a:noFill/>
          </a:ln>
          <a:effectLst>
            <a:outerShdw blurRad="292100" dist="88900" dir="3000000" sx="98000" sy="98000" algn="tl" rotWithShape="0">
              <a:schemeClr val="accent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PART THREE</a:t>
            </a:r>
            <a:endParaRPr lang="zh-CN" altLang="en-US" dirty="0"/>
          </a:p>
        </p:txBody>
      </p:sp>
      <p:sp>
        <p:nvSpPr>
          <p:cNvPr id="36" name="文本框 35"/>
          <p:cNvSpPr txBox="1"/>
          <p:nvPr/>
        </p:nvSpPr>
        <p:spPr>
          <a:xfrm>
            <a:off x="1260006" y="3429000"/>
            <a:ext cx="2397594" cy="368300"/>
          </a:xfrm>
          <a:prstGeom prst="rect">
            <a:avLst/>
          </a:prstGeom>
          <a:noFill/>
        </p:spPr>
        <p:txBody>
          <a:bodyPr wrap="square" rtlCol="0">
            <a:spAutoFit/>
          </a:bodyPr>
          <a:lstStyle/>
          <a:p>
            <a:r>
              <a:rPr lang="zh-CN" altLang="en-US" dirty="0">
                <a:solidFill>
                  <a:schemeClr val="tx1">
                    <a:lumMod val="65000"/>
                    <a:lumOff val="35000"/>
                  </a:schemeClr>
                </a:solidFill>
              </a:rPr>
              <a:t>functional module</a:t>
            </a:r>
            <a:endParaRPr lang="zh-CN" altLang="en-US" dirty="0">
              <a:solidFill>
                <a:schemeClr val="tx1">
                  <a:lumMod val="65000"/>
                  <a:lumOff val="35000"/>
                </a:schemeClr>
              </a:solidFill>
            </a:endParaRPr>
          </a:p>
        </p:txBody>
      </p:sp>
    </p:spTree>
  </p:cSld>
  <p:clrMapOvr>
    <a:masterClrMapping/>
  </p:clrMapOvr>
</p:sld>
</file>

<file path=ppt/tags/tag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BEAUTIFY_FLAG" val=""/>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0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0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0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0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0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0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0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0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1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xml><?xml version="1.0" encoding="utf-8"?>
<p:tagLst xmlns:p="http://schemas.openxmlformats.org/presentationml/2006/main">
  <p:tag name="YOO_CHATSHAPE_TYPE" val="YOO_CHATSHAPE_DATE"/>
  <p:tag name="YOO_CHATSHAPE_DATE" val="2023/6/1"/>
  <p:tag name="KSO_WM_UNIT_TEXT_FILL_FORE_SCHEMECOLOR_INDEX_BRIGHTNESS" val="0"/>
  <p:tag name="KSO_WM_UNIT_TEXT_FILL_FORE_SCHEMECOLOR_INDEX" val="15"/>
  <p:tag name="KSO_WM_UNIT_TEXT_FILL_TYPE" val="1"/>
  <p:tag name="KSO_WM_BEAUTIFY_FLAG" val=""/>
</p:tagLst>
</file>

<file path=ppt/tags/tag12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2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xml><?xml version="1.0" encoding="utf-8"?>
<p:tagLst xmlns:p="http://schemas.openxmlformats.org/presentationml/2006/main">
  <p:tag name="YOO_CHATSHAPE_TYPE" val="YOO_CHATSHAPE_DATE"/>
  <p:tag name="YOO_CHATSHAPE_DATE" val="2023/6/1"/>
  <p:tag name="KSO_WM_UNIT_TEXT_FILL_FORE_SCHEMECOLOR_INDEX_BRIGHTNESS" val="0"/>
  <p:tag name="KSO_WM_UNIT_TEXT_FILL_FORE_SCHEMECOLOR_INDEX" val="15"/>
  <p:tag name="KSO_WM_UNIT_TEXT_FILL_TYPE" val="1"/>
  <p:tag name="KSO_WM_BEAUTIFY_FLAG" val=""/>
</p:tagLst>
</file>

<file path=ppt/tags/tag13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139.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4"/>
  <p:tag name="KSO_WM_UNIT_LINE_FORE_SCHEMECOLOR_INDEX" val="5"/>
  <p:tag name="KSO_WM_UNIT_LINE_FILL_TYPE" val="2"/>
</p:tagLst>
</file>

<file path=ppt/tags/tag14.xml><?xml version="1.0" encoding="utf-8"?>
<p:tagLst xmlns:p="http://schemas.openxmlformats.org/presentationml/2006/main">
  <p:tag name="YOO_CHATPAGE_TYPE" val="YOO_CHATPAGE_COVER"/>
</p:tagLst>
</file>

<file path=ppt/tags/tag14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51.xml><?xml version="1.0" encoding="utf-8"?>
<p:tagLst xmlns:p="http://schemas.openxmlformats.org/presentationml/2006/main">
  <p:tag name="YOO_CHATSHAPE_TYPE" val="YOO_CHATSHAPE_TITLE"/>
</p:tagLst>
</file>

<file path=ppt/tags/tag152.xml><?xml version="1.0" encoding="utf-8"?>
<p:tagLst xmlns:p="http://schemas.openxmlformats.org/presentationml/2006/main">
  <p:tag name="KSO_WM_BEAUTIFY_FLAG" val=""/>
  <p:tag name="YOO_CHATSHAPE_TYPE" val="YOO_CHATSHAPE_CONTENT"/>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TAG_CONTENT_TYPE" val="1标题1内容0图"/>
  <p:tag name="YOO_CHATPAGE_TYPE" val="YOO_CHATPAGE_CONTENT"/>
  <p:tag name="YOO_CHATPPT_CONTENT" val="1"/>
</p:tagLst>
</file>

<file path=ppt/tags/tag154.xml><?xml version="1.0" encoding="utf-8"?>
<p:tagLst xmlns:p="http://schemas.openxmlformats.org/presentationml/2006/main">
  <p:tag name="YOO_PPT_THEMETITLE" val=" 职工便利系统—基于Java技术的实现"/>
  <p:tag name="TAG_PRESENTATION_STYLE" val="3D风"/>
  <p:tag name="KSO_WPP_MARK_KEY" val="af7713bf-ff8e-45dc-813f-12a8904ff5aa"/>
  <p:tag name="COMMONDATA" val="eyJoZGlkIjoiNThiNGJmMWUwMjAzNGY0MzVjMjEzYTJiN2FkODFiNjAifQ=="/>
</p:tagLst>
</file>

<file path=ppt/tags/tag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1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2.xml><?xml version="1.0" encoding="utf-8"?>
<p:tagLst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4.xml><?xml version="1.0" encoding="utf-8"?>
<p:tagLst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5.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6.xml><?xml version="1.0" encoding="utf-8"?>
<p:tagLst xmlns:p="http://schemas.openxmlformats.org/presentationml/2006/main">
  <p:tag name="KSO_WM_UNIT_TEXT_FILL_FORE_SCHEMECOLOR_INDEX_BRIGHTNESS" val="0"/>
  <p:tag name="KSO_WM_UNIT_TEXT_FILL_FORE_SCHEMECOLOR_INDEX" val="15"/>
  <p:tag name="KSO_WM_UNIT_TEXT_FILL_TYPE" val="1"/>
  <p:tag name="YOO_CHATSHAPE_TYPE" val="YOO_CHATSHAPE_ITEM"/>
</p:tagLst>
</file>

<file path=ppt/tags/tag2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xml><?xml version="1.0" encoding="utf-8"?>
<p:tagLst xmlns:p="http://schemas.openxmlformats.org/presentationml/2006/main">
  <p:tag name="KSO_WM_UNIT_PLACING_PICTURE_USER_VIEWPORT" val="{&quot;height&quot;:8034.658267716535,&quot;width&quot;:11484.444094488188}"/>
</p:tagLst>
</file>

<file path=ppt/tags/tag30.xml><?xml version="1.0" encoding="utf-8"?>
<p:tagLst xmlns:p="http://schemas.openxmlformats.org/presentationml/2006/main">
  <p:tag name="YOO_CHATPAGE_TYPE" val="YOO_CHATPAGE_CATLOG"/>
</p:tagLst>
</file>

<file path=ppt/tags/tag31.xml><?xml version="1.0" encoding="utf-8"?>
<p:tagLst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67"/>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2"/>
  <p:tag name="KSO_WM_UNIT_FILL_TYPE" val="3"/>
  <p:tag name="KSO_WM_UNIT_TEXT_FILL_FORE_SCHEMECOLOR_INDEX_BRIGHTNESS" val="0"/>
  <p:tag name="KSO_WM_UNIT_TEXT_FILL_FORE_SCHEMECOLOR_INDEX" val="2"/>
  <p:tag name="KSO_WM_UNIT_TEXT_FILL_TYPE" val="1"/>
  <p:tag name="KSO_WM_BEAUTIFY_FLAG" val=""/>
</p:tagLst>
</file>

<file path=ppt/tags/tag32.xml><?xml version="1.0" encoding="utf-8"?>
<p:tagLst xmlns:p="http://schemas.openxmlformats.org/presentationml/2006/main">
  <p:tag name="KSO_WM_UNIT_FILL_FORE_SCHEMECOLOR_INDEX_BRIGHTNESS" val="-0.25"/>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3.xml><?xml version="1.0" encoding="utf-8"?>
<p:tagLst xmlns:p="http://schemas.openxmlformats.org/presentationml/2006/main">
  <p:tag name="KSO_WM_UNIT_TEXT_FILL_FORE_SCHEMECOLOR_INDEX_BRIGHTNESS" val="-0.5"/>
  <p:tag name="KSO_WM_UNIT_TEXT_FILL_FORE_SCHEMECOLOR_INDEX" val="14"/>
  <p:tag name="KSO_WM_UNIT_TEXT_FILL_TYPE" val="1"/>
  <p:tag name="KSO_WM_BEAUTIFY_FLAG" val=""/>
  <p:tag name="YOO_CHATSHAPE_TYPE" val="YOO_CHATSHAPE_CONTENT"/>
</p:tagLst>
</file>

<file path=ppt/tags/tag34.xml><?xml version="1.0" encoding="utf-8"?>
<p:tagLst xmlns:p="http://schemas.openxmlformats.org/presentationml/2006/main">
  <p:tag name="KSO_WM_BEAUTIFY_FLAG" val=""/>
  <p:tag name="YOO_CHATSHAPE_TYPE" val="YOO_CHATSHAPE_IMAGE"/>
  <p:tag name="TAG_CHATSHAPE_IMAGE_FILE" val="C:\Users\ziqi\AppData\Roaming\BIYOO\temp\040a8550a0024432a866e2c874c0e09d.png"/>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BEAUTIFY_FLAG" val=""/>
  <p:tag name="YOO_CHATSHAPE_TYPE" val="YOO_CHATSHAPE_IMAGE"/>
  <p:tag name="TAG_CHATSHAPE_IMAGE_FILE" val="C:\Users\ziqi\AppData\Roaming\BIYOO\temp\5f341f38cdfd4e2285f865c0256ac2c5.png"/>
  <p:tag name="TAG_CHATSHAPE_IMAGE_URL" val="https://image.yoojober.com/ppt-illustration/LC/fb7b15b3-f578-11ed-b22a-b42e99e89dc7.png"/>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TAG_CONTENT_TYPE" val="1标题1内容2图"/>
  <p:tag name="YOO_CHATPAGE_TYPE" val="YOO_CHATPAGE_CONTENT"/>
  <p:tag name="YOO_CHATPPT_CONTENT" val="1"/>
</p:tagLst>
</file>

<file path=ppt/tags/tag38.xml><?xml version="1.0" encoding="utf-8"?>
<p:tagLst xmlns:p="http://schemas.openxmlformats.org/presentationml/2006/main">
  <p:tag name="PA" val="v5.2.11"/>
</p:tagLst>
</file>

<file path=ppt/tags/tag39.xml><?xml version="1.0" encoding="utf-8"?>
<p:tagLst xmlns:p="http://schemas.openxmlformats.org/presentationml/2006/main">
  <p:tag name="PA" val="v5.2.11"/>
</p:tagLst>
</file>

<file path=ppt/tags/tag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0.xml><?xml version="1.0" encoding="utf-8"?>
<p:tagLst xmlns:p="http://schemas.openxmlformats.org/presentationml/2006/main">
  <p:tag name="PA" val="v5.2.11"/>
</p:tagLst>
</file>

<file path=ppt/tags/tag41.xml><?xml version="1.0" encoding="utf-8"?>
<p:tagLst xmlns:p="http://schemas.openxmlformats.org/presentationml/2006/main">
  <p:tag name="PA" val="v5.2.11"/>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5.xml><?xml version="1.0" encoding="utf-8"?>
<p:tagLst xmlns:p="http://schemas.openxmlformats.org/presentationml/2006/main">
  <p:tag name="PA" val="v5.2.11"/>
</p:tagLst>
</file>

<file path=ppt/tags/tag56.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57.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58.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59.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0.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1.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2.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3.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4.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5.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6.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7.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8.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69.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70.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71.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72.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73.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74.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75.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76.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77.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0.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1.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2.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3.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4.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5.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6.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7.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8.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89.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9.xml><?xml version="1.0" encoding="utf-8"?>
<p:tagLst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90.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91.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92.xml><?xml version="1.0" encoding="utf-8"?>
<p:tagLst xmlns:p="http://schemas.openxmlformats.org/presentationml/2006/main">
  <p:tag name="PA" val="v5.2.11"/>
  <p:tag name="KSO_WM_UNIT_LINE_FORE_SCHEMECOLOR_INDEX_BRIGHTNESS" val="0"/>
  <p:tag name="KSO_WM_UNIT_LINE_FORE_SCHEMECOLOR_INDEX" val="5"/>
  <p:tag name="KSO_WM_UNIT_LINE_FILL_TYPE" val="2"/>
</p:tagLst>
</file>

<file path=ppt/tags/tag9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9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9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96.xml><?xml version="1.0" encoding="utf-8"?>
<p:tagLst xmlns:p="http://schemas.openxmlformats.org/presentationml/2006/main">
  <p:tag name="KSO_WM_UNIT_FILL_FORE_SCHEMECOLOR_INDEX_BRIGHTNESS" val="0.4"/>
  <p:tag name="KSO_WM_UNIT_FILL_FORE_SCHEMECOLOR_INDEX" val="7"/>
  <p:tag name="KSO_WM_UNIT_FILL_TYPE" val="1"/>
</p:tagLst>
</file>

<file path=ppt/tags/tag9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98.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ags/tag9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3"/>
  <p:tag name="KSO_WM_UNIT_FILL_FORE_SCHEMECOLOR_INDEX_2_BRIGHTNESS" val="0"/>
  <p:tag name="KSO_WM_UNIT_FILL_FORE_SCHEMECOLOR_INDEX_2" val="14"/>
  <p:tag name="KSO_WM_UNIT_FILL_FORE_SCHEMECOLOR_INDEX_2_POS" val="1"/>
  <p:tag name="KSO_WM_UNIT_FILL_FORE_SCHEMECOLOR_INDEX_2_TRANS" val="0.85"/>
  <p:tag name="KSO_WM_UNIT_FILL_GRADIENT_TYPE" val="0"/>
  <p:tag name="KSO_WM_UNIT_FILL_GRADIENT_ANGLE" val="90"/>
  <p:tag name="KSO_WM_UNIT_FILL_GRADIENT_Direction" val="1"/>
  <p:tag name="KSO_WM_UNIT_FILL_TYPE" val="3"/>
</p:tagLst>
</file>

<file path=ppt/theme/theme1.xml><?xml version="1.0" encoding="utf-8"?>
<a:theme xmlns:a="http://schemas.openxmlformats.org/drawingml/2006/main" name="Office 主题​​_2025855845">
  <a:themeElements>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_2025855842">
  <a:themeElements>
    <a:clrScheme name="自定义 1">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2025855840">
  <a:themeElements>
    <a:clrScheme name="自定义 76">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_2025855845">
  <a:themeElements>
    <a:clrScheme name="">
      <a:dk1>
        <a:srgbClr val="000000"/>
      </a:dk1>
      <a:lt1>
        <a:srgbClr val="FFFFFF"/>
      </a:lt1>
      <a:dk2>
        <a:srgbClr val="FAFAFA"/>
      </a:dk2>
      <a:lt2>
        <a:srgbClr val="FFFFFF"/>
      </a:lt2>
      <a:accent1>
        <a:srgbClr val="007ADD"/>
      </a:accent1>
      <a:accent2>
        <a:srgbClr val="8BCBFF"/>
      </a:accent2>
      <a:accent3>
        <a:srgbClr val="007ADD"/>
      </a:accent3>
      <a:accent4>
        <a:srgbClr val="3B3E4D"/>
      </a:accent4>
      <a:accent5>
        <a:srgbClr val="007ADD"/>
      </a:accent5>
      <a:accent6>
        <a:srgbClr val="3B3E4D"/>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活动策划-天青蓝">
      <a:dk1>
        <a:sysClr val="windowText" lastClr="000000"/>
      </a:dk1>
      <a:lt1>
        <a:sysClr val="window" lastClr="FFFFFF"/>
      </a:lt1>
      <a:dk2>
        <a:srgbClr val="2D3847"/>
      </a:dk2>
      <a:lt2>
        <a:srgbClr val="E7E6E6"/>
      </a:lt2>
      <a:accent1>
        <a:srgbClr val="006EFF"/>
      </a:accent1>
      <a:accent2>
        <a:srgbClr val="00CCE2"/>
      </a:accent2>
      <a:accent3>
        <a:srgbClr val="D8D8D8"/>
      </a:accent3>
      <a:accent4>
        <a:srgbClr val="BFBFBF"/>
      </a:accent4>
      <a:accent5>
        <a:srgbClr val="A5A5A5"/>
      </a:accent5>
      <a:accent6>
        <a:srgbClr val="7F7F7F"/>
      </a:accent6>
      <a:hlink>
        <a:srgbClr val="0563C1"/>
      </a:hlink>
      <a:folHlink>
        <a:srgbClr val="954F72"/>
      </a:folHlink>
    </a:clrScheme>
    <a:fontScheme name="思源黑体&amp;Roboto">
      <a:majorFont>
        <a:latin typeface="Roboto Bold"/>
        <a:ea typeface="思源黑体 CN Bold"/>
        <a:cs typeface=""/>
      </a:majorFont>
      <a:minorFont>
        <a:latin typeface="Roboto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0.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1.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2.xml><?xml version="1.0" encoding="utf-8"?>
<a:themeOverride xmlns:a="http://schemas.openxmlformats.org/drawingml/2006/main">
  <a:clrScheme name="自定义 1">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3.xml><?xml version="1.0" encoding="utf-8"?>
<a:themeOverride xmlns:a="http://schemas.openxmlformats.org/drawingml/2006/main">
  <a:clrScheme name="自定义 1">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4.xml><?xml version="1.0" encoding="utf-8"?>
<a:themeOverride xmlns:a="http://schemas.openxmlformats.org/drawingml/2006/main">
  <a:clrScheme name="自定义 1">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5.xml><?xml version="1.0" encoding="utf-8"?>
<a:themeOverride xmlns:a="http://schemas.openxmlformats.org/drawingml/2006/main">
  <a:clrScheme name="自定义 1">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6.xml><?xml version="1.0" encoding="utf-8"?>
<a:themeOverride xmlns:a="http://schemas.openxmlformats.org/drawingml/2006/main">
  <a:clrScheme name="自定义 1">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7.xml><?xml version="1.0" encoding="utf-8"?>
<a:themeOverride xmlns:a="http://schemas.openxmlformats.org/drawingml/2006/main">
  <a:clrScheme name="自定义 76">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8.xml><?xml version="1.0" encoding="utf-8"?>
<a:themeOverride xmlns:a="http://schemas.openxmlformats.org/drawingml/2006/main">
  <a:clrScheme name="自定义 76">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9.xml><?xml version="1.0" encoding="utf-8"?>
<a:themeOverride xmlns:a="http://schemas.openxmlformats.org/drawingml/2006/main">
  <a:clrScheme name="自定义 76">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2.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20.xml><?xml version="1.0" encoding="utf-8"?>
<a:themeOverride xmlns:a="http://schemas.openxmlformats.org/drawingml/2006/main">
  <a:clrScheme name="自定义 76">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21.xml><?xml version="1.0" encoding="utf-8"?>
<a:themeOverride xmlns:a="http://schemas.openxmlformats.org/drawingml/2006/main">
  <a:clrScheme name="自定义 76">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22.xml><?xml version="1.0" encoding="utf-8"?>
<a:themeOverride xmlns:a="http://schemas.openxmlformats.org/drawingml/2006/main">
  <a:clrScheme name="自定义 76">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3.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4.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5.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6.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7.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8.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9.xml><?xml version="1.0" encoding="utf-8"?>
<a:themeOverride xmlns:a="http://schemas.openxmlformats.org/drawingml/2006/main">
  <a:clrScheme name="深色">
    <a:dk1>
      <a:srgbClr val="001630"/>
    </a:dk1>
    <a:lt1>
      <a:srgbClr val="FFFFFF"/>
    </a:lt1>
    <a:dk2>
      <a:srgbClr val="FFFFFF"/>
    </a:dk2>
    <a:lt2>
      <a:srgbClr val="D6EFFF"/>
    </a:lt2>
    <a:accent1>
      <a:srgbClr val="357AB7"/>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docProps/app.xml><?xml version="1.0" encoding="utf-8"?>
<Properties xmlns="http://schemas.openxmlformats.org/officeDocument/2006/extended-properties" xmlns:vt="http://schemas.openxmlformats.org/officeDocument/2006/docPropsVTypes">
  <TotalTime>0</TotalTime>
  <Words>1051</Words>
  <Application>WPS 演示</Application>
  <PresentationFormat>宽屏</PresentationFormat>
  <Paragraphs>149</Paragraphs>
  <Slides>14</Slides>
  <Notes>0</Notes>
  <HiddenSlides>0</HiddenSlides>
  <MMClips>0</MMClips>
  <ScaleCrop>false</ScaleCrop>
  <HeadingPairs>
    <vt:vector size="6" baseType="variant">
      <vt:variant>
        <vt:lpstr>已用的字体</vt:lpstr>
      </vt:variant>
      <vt:variant>
        <vt:i4>25</vt:i4>
      </vt:variant>
      <vt:variant>
        <vt:lpstr>主题</vt:lpstr>
      </vt:variant>
      <vt:variant>
        <vt:i4>5</vt:i4>
      </vt:variant>
      <vt:variant>
        <vt:lpstr>幻灯片标题</vt:lpstr>
      </vt:variant>
      <vt:variant>
        <vt:i4>14</vt:i4>
      </vt:variant>
    </vt:vector>
  </HeadingPairs>
  <TitlesOfParts>
    <vt:vector size="44" baseType="lpstr">
      <vt:lpstr>Arial</vt:lpstr>
      <vt:lpstr>宋体</vt:lpstr>
      <vt:lpstr>Wingdings</vt:lpstr>
      <vt:lpstr>Roboto Bold</vt:lpstr>
      <vt:lpstr>Roboto</vt:lpstr>
      <vt:lpstr>思源黑体 CN Bold</vt:lpstr>
      <vt:lpstr>Roboto Regular</vt:lpstr>
      <vt:lpstr>思源黑体 CN Regular</vt:lpstr>
      <vt:lpstr>微软雅黑</vt:lpstr>
      <vt:lpstr>sohogothicpro-regular</vt:lpstr>
      <vt:lpstr>汉仪旗黑X1-55W</vt:lpstr>
      <vt:lpstr>思源黑体 CN</vt:lpstr>
      <vt:lpstr>黑体</vt:lpstr>
      <vt:lpstr>思源黑体 CN Normal</vt:lpstr>
      <vt:lpstr>Bebas Neue</vt:lpstr>
      <vt:lpstr>Roboto Medium</vt:lpstr>
      <vt:lpstr>思源黑体 CN Medium</vt:lpstr>
      <vt:lpstr>等线</vt:lpstr>
      <vt:lpstr>Arial Unicode MS</vt:lpstr>
      <vt:lpstr>等线 Light</vt:lpstr>
      <vt:lpstr>Calibri</vt:lpstr>
      <vt:lpstr>Franklin Gothic Medium</vt:lpstr>
      <vt:lpstr>Franklin Gothic Book</vt:lpstr>
      <vt:lpstr>隶书</vt:lpstr>
      <vt:lpstr>★日文毛笔</vt:lpstr>
      <vt:lpstr>Office 主题​​_2025855845</vt:lpstr>
      <vt:lpstr>2_Office Theme_2025855842</vt:lpstr>
      <vt:lpstr>1_Office Theme_2025855840</vt:lpstr>
      <vt:lpstr>1_Office 主题​​_2025855845</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子琦</dc:creator>
  <cp:lastModifiedBy>子琦真帅</cp:lastModifiedBy>
  <cp:revision>17</cp:revision>
  <dcterms:created xsi:type="dcterms:W3CDTF">2023-06-01T09:13:00Z</dcterms:created>
  <dcterms:modified xsi:type="dcterms:W3CDTF">2023-06-12T15:19:46Z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4E6CAB05AFE649118355C63426C9FF31_12</vt:lpwstr>
  </property>
  <property fmtid="{D5CDD505-2E9C-101B-9397-08002B2CF9AE}" pid="3" name="KSOProductBuildVer">
    <vt:lpwstr>2052-11.1.0.14309</vt:lpwstr>
  </property>
</Properties>
</file>